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8" r:id="rId3"/>
    <p:sldId id="292" r:id="rId4"/>
    <p:sldId id="293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ündérke" initials="T" lastIdx="1" clrIdx="0">
    <p:extLst>
      <p:ext uri="{19B8F6BF-5375-455C-9EA6-DF929625EA0E}">
        <p15:presenceInfo xmlns:p15="http://schemas.microsoft.com/office/powerpoint/2012/main" userId="Tündér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7C80"/>
    <a:srgbClr val="000099"/>
    <a:srgbClr val="FF0066"/>
    <a:srgbClr val="FF66FF"/>
    <a:srgbClr val="808080"/>
    <a:srgbClr val="C24EE2"/>
    <a:srgbClr val="620622"/>
    <a:srgbClr val="CCECFF"/>
    <a:srgbClr val="530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F141A-B57E-44AF-8F95-0545AA30FED2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hu-HU"/>
        </a:p>
      </dgm:t>
    </dgm:pt>
    <dgm:pt modelId="{3A67DC59-25A0-4E30-9D72-6156FEFDE599}">
      <dgm:prSet phldrT="[Szöveg]"/>
      <dgm:spPr/>
      <dgm:t>
        <a:bodyPr/>
        <a:lstStyle/>
        <a:p>
          <a:r>
            <a:rPr lang="hu-HU" dirty="0" smtClean="0"/>
            <a:t>Ellátási logisztika</a:t>
          </a:r>
          <a:endParaRPr lang="hu-HU" dirty="0"/>
        </a:p>
      </dgm:t>
    </dgm:pt>
    <dgm:pt modelId="{F87C7990-F03B-4765-AE5C-36F633AA530C}" type="parTrans" cxnId="{A4A8AF06-E876-4E68-BBF4-84D379C56489}">
      <dgm:prSet/>
      <dgm:spPr/>
      <dgm:t>
        <a:bodyPr/>
        <a:lstStyle/>
        <a:p>
          <a:endParaRPr lang="hu-HU"/>
        </a:p>
      </dgm:t>
    </dgm:pt>
    <dgm:pt modelId="{253C6593-73C3-48B7-BE5E-FAE61E31D056}" type="sibTrans" cxnId="{A4A8AF06-E876-4E68-BBF4-84D379C56489}">
      <dgm:prSet/>
      <dgm:spPr/>
      <dgm:t>
        <a:bodyPr/>
        <a:lstStyle/>
        <a:p>
          <a:endParaRPr lang="hu-HU"/>
        </a:p>
      </dgm:t>
    </dgm:pt>
    <dgm:pt modelId="{D982BE8F-9830-4C91-9C4D-57D3B6BCE6AB}">
      <dgm:prSet phldrT="[Szöveg]" custT="1"/>
      <dgm:spPr/>
      <dgm:t>
        <a:bodyPr/>
        <a:lstStyle/>
        <a:p>
          <a:r>
            <a:rPr lang="hu-HU" sz="1600" dirty="0" smtClean="0"/>
            <a:t>a beszerzés szervezését és megvalósítását</a:t>
          </a:r>
          <a:endParaRPr lang="hu-HU" sz="1600" dirty="0"/>
        </a:p>
      </dgm:t>
    </dgm:pt>
    <dgm:pt modelId="{56385D62-ECA7-4655-B305-B73813E4BEDF}" type="parTrans" cxnId="{58D2C8E6-A469-40FE-8C03-E10906AA2FB0}">
      <dgm:prSet/>
      <dgm:spPr/>
      <dgm:t>
        <a:bodyPr/>
        <a:lstStyle/>
        <a:p>
          <a:endParaRPr lang="hu-HU"/>
        </a:p>
      </dgm:t>
    </dgm:pt>
    <dgm:pt modelId="{40CD3529-2BD7-4567-9BA7-161944B61799}" type="sibTrans" cxnId="{58D2C8E6-A469-40FE-8C03-E10906AA2FB0}">
      <dgm:prSet/>
      <dgm:spPr/>
      <dgm:t>
        <a:bodyPr/>
        <a:lstStyle/>
        <a:p>
          <a:endParaRPr lang="hu-HU"/>
        </a:p>
      </dgm:t>
    </dgm:pt>
    <dgm:pt modelId="{55CADFD1-F287-45D1-9E0D-0BB69D9917FB}">
      <dgm:prSet phldrT="[Szöveg]" custT="1"/>
      <dgm:spPr/>
      <dgm:t>
        <a:bodyPr/>
        <a:lstStyle/>
        <a:p>
          <a:r>
            <a:rPr lang="hu-HU" sz="1600" dirty="0" smtClean="0"/>
            <a:t>az ellátási és a készletezési stratégia kialakítása</a:t>
          </a:r>
          <a:endParaRPr lang="hu-HU" sz="1600" dirty="0"/>
        </a:p>
      </dgm:t>
    </dgm:pt>
    <dgm:pt modelId="{FFF621CB-3612-4605-8047-BEDA4158A311}" type="parTrans" cxnId="{AEB8BBE5-255F-4E8A-8914-FAE12E023513}">
      <dgm:prSet/>
      <dgm:spPr/>
      <dgm:t>
        <a:bodyPr/>
        <a:lstStyle/>
        <a:p>
          <a:endParaRPr lang="hu-HU"/>
        </a:p>
      </dgm:t>
    </dgm:pt>
    <dgm:pt modelId="{41F6734A-D1B1-42E3-85B9-028E1A11FA14}" type="sibTrans" cxnId="{AEB8BBE5-255F-4E8A-8914-FAE12E023513}">
      <dgm:prSet/>
      <dgm:spPr/>
      <dgm:t>
        <a:bodyPr/>
        <a:lstStyle/>
        <a:p>
          <a:endParaRPr lang="hu-HU"/>
        </a:p>
      </dgm:t>
    </dgm:pt>
    <dgm:pt modelId="{3F9BE275-93D5-4DED-BCEB-BF80D517C93C}">
      <dgm:prSet phldrT="[Szöveg]"/>
      <dgm:spPr/>
      <dgm:t>
        <a:bodyPr/>
        <a:lstStyle/>
        <a:p>
          <a:r>
            <a:rPr lang="hu-HU" dirty="0" smtClean="0"/>
            <a:t>Anyagellátás problémái</a:t>
          </a:r>
          <a:endParaRPr lang="hu-HU" dirty="0"/>
        </a:p>
      </dgm:t>
    </dgm:pt>
    <dgm:pt modelId="{5738EFBB-8414-42B3-8FC3-785D555BB2F0}" type="parTrans" cxnId="{5BCB300D-3F70-431C-B386-62002A963F97}">
      <dgm:prSet/>
      <dgm:spPr/>
      <dgm:t>
        <a:bodyPr/>
        <a:lstStyle/>
        <a:p>
          <a:endParaRPr lang="hu-HU"/>
        </a:p>
      </dgm:t>
    </dgm:pt>
    <dgm:pt modelId="{BDB0A0ED-4133-4A8A-A75F-C3464EDDF883}" type="sibTrans" cxnId="{5BCB300D-3F70-431C-B386-62002A963F97}">
      <dgm:prSet/>
      <dgm:spPr/>
      <dgm:t>
        <a:bodyPr/>
        <a:lstStyle/>
        <a:p>
          <a:endParaRPr lang="hu-HU"/>
        </a:p>
      </dgm:t>
    </dgm:pt>
    <dgm:pt modelId="{93531864-93A3-4940-AE07-7DC07056EED3}">
      <dgm:prSet phldrT="[Szöveg]" custT="1"/>
      <dgm:spPr/>
      <dgm:t>
        <a:bodyPr/>
        <a:lstStyle/>
        <a:p>
          <a:r>
            <a:rPr lang="hu-HU" sz="1500" dirty="0" smtClean="0"/>
            <a:t>szerződéskötés, beszállítások ütemezése</a:t>
          </a:r>
        </a:p>
        <a:p>
          <a:r>
            <a:rPr lang="hu-HU" sz="1500" dirty="0" smtClean="0"/>
            <a:t>Raktározás, kapcsolattartás a szállítókkal</a:t>
          </a:r>
          <a:endParaRPr lang="hu-HU" sz="1500" dirty="0"/>
        </a:p>
      </dgm:t>
    </dgm:pt>
    <dgm:pt modelId="{064839E8-CF31-4250-8D95-6134933DF2D2}" type="parTrans" cxnId="{E8A8B508-8381-4F41-A15E-90D741CADE52}">
      <dgm:prSet/>
      <dgm:spPr/>
      <dgm:t>
        <a:bodyPr/>
        <a:lstStyle/>
        <a:p>
          <a:endParaRPr lang="hu-HU"/>
        </a:p>
      </dgm:t>
    </dgm:pt>
    <dgm:pt modelId="{7E6A1236-8F13-4F0B-A90A-46ECD8C67E3A}" type="sibTrans" cxnId="{E8A8B508-8381-4F41-A15E-90D741CADE52}">
      <dgm:prSet/>
      <dgm:spPr/>
      <dgm:t>
        <a:bodyPr/>
        <a:lstStyle/>
        <a:p>
          <a:endParaRPr lang="hu-HU"/>
        </a:p>
      </dgm:t>
    </dgm:pt>
    <dgm:pt modelId="{850D20F3-DA9A-45BB-A292-E991384E27A3}">
      <dgm:prSet phldrT="[Szöveg]" custT="1"/>
      <dgm:spPr/>
      <dgm:t>
        <a:bodyPr/>
        <a:lstStyle/>
        <a:p>
          <a:r>
            <a:rPr lang="hu-HU" sz="1600" dirty="0" smtClean="0"/>
            <a:t>a szállítók kiválasztása, beszállítói hálózat kialakítása</a:t>
          </a:r>
          <a:endParaRPr lang="hu-HU" sz="1600" dirty="0"/>
        </a:p>
      </dgm:t>
    </dgm:pt>
    <dgm:pt modelId="{BF9FD12E-4328-4288-B19B-736CBC894B73}" type="parTrans" cxnId="{778EFD02-037A-4628-883C-CAC7DB8A5EEC}">
      <dgm:prSet/>
      <dgm:spPr/>
      <dgm:t>
        <a:bodyPr/>
        <a:lstStyle/>
        <a:p>
          <a:endParaRPr lang="hu-HU"/>
        </a:p>
      </dgm:t>
    </dgm:pt>
    <dgm:pt modelId="{FEFE14EF-781E-4FE3-9E68-475A5C98292D}" type="sibTrans" cxnId="{778EFD02-037A-4628-883C-CAC7DB8A5EEC}">
      <dgm:prSet/>
      <dgm:spPr/>
      <dgm:t>
        <a:bodyPr/>
        <a:lstStyle/>
        <a:p>
          <a:endParaRPr lang="hu-HU"/>
        </a:p>
      </dgm:t>
    </dgm:pt>
    <dgm:pt modelId="{F5271019-E26D-47C9-9402-9A44DA0B2043}">
      <dgm:prSet phldrT="[Szöveg]" custT="1"/>
      <dgm:spPr/>
      <dgm:t>
        <a:bodyPr/>
        <a:lstStyle/>
        <a:p>
          <a:r>
            <a:rPr lang="hu-HU" sz="1600" dirty="0" smtClean="0"/>
            <a:t>külső forrásokból beszerzendő anyagok meghatározása</a:t>
          </a:r>
          <a:endParaRPr lang="hu-HU" sz="1600" dirty="0"/>
        </a:p>
      </dgm:t>
    </dgm:pt>
    <dgm:pt modelId="{DF981000-C44C-4C8A-9E70-AC9FA4221CEA}" type="parTrans" cxnId="{F8C6EFBA-C22D-4C25-B437-A1B837866048}">
      <dgm:prSet/>
      <dgm:spPr/>
      <dgm:t>
        <a:bodyPr/>
        <a:lstStyle/>
        <a:p>
          <a:endParaRPr lang="hu-HU"/>
        </a:p>
      </dgm:t>
    </dgm:pt>
    <dgm:pt modelId="{B0431C64-D04B-4314-8212-99E381C37918}" type="sibTrans" cxnId="{F8C6EFBA-C22D-4C25-B437-A1B837866048}">
      <dgm:prSet/>
      <dgm:spPr/>
      <dgm:t>
        <a:bodyPr/>
        <a:lstStyle/>
        <a:p>
          <a:endParaRPr lang="hu-HU"/>
        </a:p>
      </dgm:t>
    </dgm:pt>
    <dgm:pt modelId="{16DD0106-AE36-429E-AC4A-E6614776D85C}">
      <dgm:prSet custT="1"/>
      <dgm:spPr/>
      <dgm:t>
        <a:bodyPr/>
        <a:lstStyle/>
        <a:p>
          <a:r>
            <a:rPr lang="hu-HU" sz="1600" dirty="0" smtClean="0"/>
            <a:t>az ellátási stratégia folyamatos fejlesztése</a:t>
          </a:r>
          <a:endParaRPr lang="hu-HU" sz="1600" dirty="0"/>
        </a:p>
      </dgm:t>
    </dgm:pt>
    <dgm:pt modelId="{4757DCEE-7320-4037-B84D-CD3EE1C26BD4}" type="parTrans" cxnId="{FADE8BA1-D1ED-42EF-A660-627906C7B0A3}">
      <dgm:prSet/>
      <dgm:spPr/>
      <dgm:t>
        <a:bodyPr/>
        <a:lstStyle/>
        <a:p>
          <a:endParaRPr lang="hu-HU"/>
        </a:p>
      </dgm:t>
    </dgm:pt>
    <dgm:pt modelId="{AFF95D3B-46EE-49FB-B30D-3E627D403D3C}" type="sibTrans" cxnId="{FADE8BA1-D1ED-42EF-A660-627906C7B0A3}">
      <dgm:prSet/>
      <dgm:spPr/>
      <dgm:t>
        <a:bodyPr/>
        <a:lstStyle/>
        <a:p>
          <a:endParaRPr lang="hu-HU"/>
        </a:p>
      </dgm:t>
    </dgm:pt>
    <dgm:pt modelId="{7A0D3232-81EF-47F0-914E-0A7D63707D19}" type="pres">
      <dgm:prSet presAssocID="{36DF141A-B57E-44AF-8F95-0545AA30FED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A338CD6-2F60-473F-9373-45366BE28D08}" type="pres">
      <dgm:prSet presAssocID="{36DF141A-B57E-44AF-8F95-0545AA30FED2}" presName="dummyMaxCanvas" presStyleCnt="0"/>
      <dgm:spPr/>
    </dgm:pt>
    <dgm:pt modelId="{623A429B-5CFE-43BD-BD68-DF836336BE00}" type="pres">
      <dgm:prSet presAssocID="{36DF141A-B57E-44AF-8F95-0545AA30FED2}" presName="parentComposite" presStyleCnt="0"/>
      <dgm:spPr/>
    </dgm:pt>
    <dgm:pt modelId="{E7CB052C-AAF4-4F24-A19F-D545501F9828}" type="pres">
      <dgm:prSet presAssocID="{36DF141A-B57E-44AF-8F95-0545AA30FED2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hu-HU"/>
        </a:p>
      </dgm:t>
    </dgm:pt>
    <dgm:pt modelId="{CA6DD186-5441-4770-A77D-48CC157CA419}" type="pres">
      <dgm:prSet presAssocID="{36DF141A-B57E-44AF-8F95-0545AA30FED2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hu-HU"/>
        </a:p>
      </dgm:t>
    </dgm:pt>
    <dgm:pt modelId="{A083BD71-48FC-4FF7-8A8A-A6F3A6E21A04}" type="pres">
      <dgm:prSet presAssocID="{36DF141A-B57E-44AF-8F95-0545AA30FED2}" presName="childrenComposite" presStyleCnt="0"/>
      <dgm:spPr/>
    </dgm:pt>
    <dgm:pt modelId="{2A7B1960-56D8-485D-A8C1-F4EBE18CEE12}" type="pres">
      <dgm:prSet presAssocID="{36DF141A-B57E-44AF-8F95-0545AA30FED2}" presName="dummyMaxCanvas_ChildArea" presStyleCnt="0"/>
      <dgm:spPr/>
    </dgm:pt>
    <dgm:pt modelId="{5DA66FAF-F4DC-47B8-9AC8-D9EC9C3524B3}" type="pres">
      <dgm:prSet presAssocID="{36DF141A-B57E-44AF-8F95-0545AA30FED2}" presName="fulcrum" presStyleLbl="alignAccFollowNode1" presStyleIdx="2" presStyleCnt="4"/>
      <dgm:spPr/>
    </dgm:pt>
    <dgm:pt modelId="{CCC2F6F9-5C0F-480C-A722-2E24D6CDDE86}" type="pres">
      <dgm:prSet presAssocID="{36DF141A-B57E-44AF-8F95-0545AA30FED2}" presName="balance_33" presStyleLbl="alignAccFollowNode1" presStyleIdx="3" presStyleCnt="4">
        <dgm:presLayoutVars>
          <dgm:bulletEnabled val="1"/>
        </dgm:presLayoutVars>
      </dgm:prSet>
      <dgm:spPr/>
    </dgm:pt>
    <dgm:pt modelId="{9350D72B-4E6F-4657-91CC-97EDFA53E3A8}" type="pres">
      <dgm:prSet presAssocID="{36DF141A-B57E-44AF-8F95-0545AA30FED2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7EB1A0-44D9-4579-8459-9C372A85EF46}" type="pres">
      <dgm:prSet presAssocID="{36DF141A-B57E-44AF-8F95-0545AA30FED2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BEB57A4-5087-405A-96B3-D683652C9605}" type="pres">
      <dgm:prSet presAssocID="{36DF141A-B57E-44AF-8F95-0545AA30FED2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0CDF49B-9232-4F93-8064-84EB4AA7A7C2}" type="pres">
      <dgm:prSet presAssocID="{36DF141A-B57E-44AF-8F95-0545AA30FED2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069A4F3-92F4-45FB-958A-DA4552530D02}" type="pres">
      <dgm:prSet presAssocID="{36DF141A-B57E-44AF-8F95-0545AA30FED2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186FA3-F948-4191-8784-9EF23FDA1D54}" type="pres">
      <dgm:prSet presAssocID="{36DF141A-B57E-44AF-8F95-0545AA30FED2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ADE8BA1-D1ED-42EF-A660-627906C7B0A3}" srcId="{3A67DC59-25A0-4E30-9D72-6156FEFDE599}" destId="{16DD0106-AE36-429E-AC4A-E6614776D85C}" srcOrd="0" destOrd="0" parTransId="{4757DCEE-7320-4037-B84D-CD3EE1C26BD4}" sibTransId="{AFF95D3B-46EE-49FB-B30D-3E627D403D3C}"/>
    <dgm:cxn modelId="{E8A8B508-8381-4F41-A15E-90D741CADE52}" srcId="{3F9BE275-93D5-4DED-BCEB-BF80D517C93C}" destId="{93531864-93A3-4940-AE07-7DC07056EED3}" srcOrd="0" destOrd="0" parTransId="{064839E8-CF31-4250-8D95-6134933DF2D2}" sibTransId="{7E6A1236-8F13-4F0B-A90A-46ECD8C67E3A}"/>
    <dgm:cxn modelId="{3B74495F-2777-403E-B9ED-D0F3D68C3348}" type="presOf" srcId="{3F9BE275-93D5-4DED-BCEB-BF80D517C93C}" destId="{CA6DD186-5441-4770-A77D-48CC157CA419}" srcOrd="0" destOrd="0" presId="urn:microsoft.com/office/officeart/2005/8/layout/balance1"/>
    <dgm:cxn modelId="{778EFD02-037A-4628-883C-CAC7DB8A5EEC}" srcId="{3F9BE275-93D5-4DED-BCEB-BF80D517C93C}" destId="{850D20F3-DA9A-45BB-A292-E991384E27A3}" srcOrd="1" destOrd="0" parTransId="{BF9FD12E-4328-4288-B19B-736CBC894B73}" sibTransId="{FEFE14EF-781E-4FE3-9E68-475A5C98292D}"/>
    <dgm:cxn modelId="{F8C6EFBA-C22D-4C25-B437-A1B837866048}" srcId="{3F9BE275-93D5-4DED-BCEB-BF80D517C93C}" destId="{F5271019-E26D-47C9-9402-9A44DA0B2043}" srcOrd="2" destOrd="0" parTransId="{DF981000-C44C-4C8A-9E70-AC9FA4221CEA}" sibTransId="{B0431C64-D04B-4314-8212-99E381C37918}"/>
    <dgm:cxn modelId="{A4A8AF06-E876-4E68-BBF4-84D379C56489}" srcId="{36DF141A-B57E-44AF-8F95-0545AA30FED2}" destId="{3A67DC59-25A0-4E30-9D72-6156FEFDE599}" srcOrd="0" destOrd="0" parTransId="{F87C7990-F03B-4765-AE5C-36F633AA530C}" sibTransId="{253C6593-73C3-48B7-BE5E-FAE61E31D056}"/>
    <dgm:cxn modelId="{A933EEEC-6F86-4141-931D-3DD4E04C596D}" type="presOf" srcId="{55CADFD1-F287-45D1-9E0D-0BB69D9917FB}" destId="{56186FA3-F948-4191-8784-9EF23FDA1D54}" srcOrd="0" destOrd="0" presId="urn:microsoft.com/office/officeart/2005/8/layout/balance1"/>
    <dgm:cxn modelId="{AEB8BBE5-255F-4E8A-8914-FAE12E023513}" srcId="{3A67DC59-25A0-4E30-9D72-6156FEFDE599}" destId="{55CADFD1-F287-45D1-9E0D-0BB69D9917FB}" srcOrd="2" destOrd="0" parTransId="{FFF621CB-3612-4605-8047-BEDA4158A311}" sibTransId="{41F6734A-D1B1-42E3-85B9-028E1A11FA14}"/>
    <dgm:cxn modelId="{8C253EDD-9D56-4141-A750-31F7ABED6500}" type="presOf" srcId="{36DF141A-B57E-44AF-8F95-0545AA30FED2}" destId="{7A0D3232-81EF-47F0-914E-0A7D63707D19}" srcOrd="0" destOrd="0" presId="urn:microsoft.com/office/officeart/2005/8/layout/balance1"/>
    <dgm:cxn modelId="{7410436A-E6C6-4B36-9AC5-90FBA4FA3316}" type="presOf" srcId="{F5271019-E26D-47C9-9402-9A44DA0B2043}" destId="{7BEB57A4-5087-405A-96B3-D683652C9605}" srcOrd="0" destOrd="0" presId="urn:microsoft.com/office/officeart/2005/8/layout/balance1"/>
    <dgm:cxn modelId="{C3806F69-FD28-4860-BF3F-1C1515673400}" type="presOf" srcId="{93531864-93A3-4940-AE07-7DC07056EED3}" destId="{9350D72B-4E6F-4657-91CC-97EDFA53E3A8}" srcOrd="0" destOrd="0" presId="urn:microsoft.com/office/officeart/2005/8/layout/balance1"/>
    <dgm:cxn modelId="{70ADF5E9-20F4-49BD-8DAD-3270A86BFAAC}" type="presOf" srcId="{3A67DC59-25A0-4E30-9D72-6156FEFDE599}" destId="{E7CB052C-AAF4-4F24-A19F-D545501F9828}" srcOrd="0" destOrd="0" presId="urn:microsoft.com/office/officeart/2005/8/layout/balance1"/>
    <dgm:cxn modelId="{5BCB300D-3F70-431C-B386-62002A963F97}" srcId="{36DF141A-B57E-44AF-8F95-0545AA30FED2}" destId="{3F9BE275-93D5-4DED-BCEB-BF80D517C93C}" srcOrd="1" destOrd="0" parTransId="{5738EFBB-8414-42B3-8FC3-785D555BB2F0}" sibTransId="{BDB0A0ED-4133-4A8A-A75F-C3464EDDF883}"/>
    <dgm:cxn modelId="{C0E3150F-5881-427C-B86B-5E276438B822}" type="presOf" srcId="{D982BE8F-9830-4C91-9C4D-57D3B6BCE6AB}" destId="{3069A4F3-92F4-45FB-958A-DA4552530D02}" srcOrd="0" destOrd="0" presId="urn:microsoft.com/office/officeart/2005/8/layout/balance1"/>
    <dgm:cxn modelId="{0E513375-94A6-4D89-BEE8-E8F74458F9EB}" type="presOf" srcId="{16DD0106-AE36-429E-AC4A-E6614776D85C}" destId="{C0CDF49B-9232-4F93-8064-84EB4AA7A7C2}" srcOrd="0" destOrd="0" presId="urn:microsoft.com/office/officeart/2005/8/layout/balance1"/>
    <dgm:cxn modelId="{292DF8A4-9590-47A6-96BD-5AC466B791DF}" type="presOf" srcId="{850D20F3-DA9A-45BB-A292-E991384E27A3}" destId="{597EB1A0-44D9-4579-8459-9C372A85EF46}" srcOrd="0" destOrd="0" presId="urn:microsoft.com/office/officeart/2005/8/layout/balance1"/>
    <dgm:cxn modelId="{58D2C8E6-A469-40FE-8C03-E10906AA2FB0}" srcId="{3A67DC59-25A0-4E30-9D72-6156FEFDE599}" destId="{D982BE8F-9830-4C91-9C4D-57D3B6BCE6AB}" srcOrd="1" destOrd="0" parTransId="{56385D62-ECA7-4655-B305-B73813E4BEDF}" sibTransId="{40CD3529-2BD7-4567-9BA7-161944B61799}"/>
    <dgm:cxn modelId="{1CE3BBD3-F21F-41D6-9FDE-866955933417}" type="presParOf" srcId="{7A0D3232-81EF-47F0-914E-0A7D63707D19}" destId="{AA338CD6-2F60-473F-9373-45366BE28D08}" srcOrd="0" destOrd="0" presId="urn:microsoft.com/office/officeart/2005/8/layout/balance1"/>
    <dgm:cxn modelId="{C7BBC366-70B3-4C86-AD55-311FDD32817F}" type="presParOf" srcId="{7A0D3232-81EF-47F0-914E-0A7D63707D19}" destId="{623A429B-5CFE-43BD-BD68-DF836336BE00}" srcOrd="1" destOrd="0" presId="urn:microsoft.com/office/officeart/2005/8/layout/balance1"/>
    <dgm:cxn modelId="{8B6D214D-C8CE-4C73-B6D8-5F8938941A00}" type="presParOf" srcId="{623A429B-5CFE-43BD-BD68-DF836336BE00}" destId="{E7CB052C-AAF4-4F24-A19F-D545501F9828}" srcOrd="0" destOrd="0" presId="urn:microsoft.com/office/officeart/2005/8/layout/balance1"/>
    <dgm:cxn modelId="{AD1E240E-301E-4260-B105-4CE1D81CD756}" type="presParOf" srcId="{623A429B-5CFE-43BD-BD68-DF836336BE00}" destId="{CA6DD186-5441-4770-A77D-48CC157CA419}" srcOrd="1" destOrd="0" presId="urn:microsoft.com/office/officeart/2005/8/layout/balance1"/>
    <dgm:cxn modelId="{2A0ADDC6-AC5B-4012-996A-6B1258B6FD23}" type="presParOf" srcId="{7A0D3232-81EF-47F0-914E-0A7D63707D19}" destId="{A083BD71-48FC-4FF7-8A8A-A6F3A6E21A04}" srcOrd="2" destOrd="0" presId="urn:microsoft.com/office/officeart/2005/8/layout/balance1"/>
    <dgm:cxn modelId="{A1BFD9D8-2548-4B61-BA54-DAF5E26D4F4A}" type="presParOf" srcId="{A083BD71-48FC-4FF7-8A8A-A6F3A6E21A04}" destId="{2A7B1960-56D8-485D-A8C1-F4EBE18CEE12}" srcOrd="0" destOrd="0" presId="urn:microsoft.com/office/officeart/2005/8/layout/balance1"/>
    <dgm:cxn modelId="{975444F8-C047-47F8-A79A-DB61F1E7EE5D}" type="presParOf" srcId="{A083BD71-48FC-4FF7-8A8A-A6F3A6E21A04}" destId="{5DA66FAF-F4DC-47B8-9AC8-D9EC9C3524B3}" srcOrd="1" destOrd="0" presId="urn:microsoft.com/office/officeart/2005/8/layout/balance1"/>
    <dgm:cxn modelId="{FDAB94B4-A5AC-4564-82E5-90B4D09319BA}" type="presParOf" srcId="{A083BD71-48FC-4FF7-8A8A-A6F3A6E21A04}" destId="{CCC2F6F9-5C0F-480C-A722-2E24D6CDDE86}" srcOrd="2" destOrd="0" presId="urn:microsoft.com/office/officeart/2005/8/layout/balance1"/>
    <dgm:cxn modelId="{79928EC1-3BB0-4634-9281-496B12D32024}" type="presParOf" srcId="{A083BD71-48FC-4FF7-8A8A-A6F3A6E21A04}" destId="{9350D72B-4E6F-4657-91CC-97EDFA53E3A8}" srcOrd="3" destOrd="0" presId="urn:microsoft.com/office/officeart/2005/8/layout/balance1"/>
    <dgm:cxn modelId="{B447AD3A-8999-4423-8C59-B75657AB47B5}" type="presParOf" srcId="{A083BD71-48FC-4FF7-8A8A-A6F3A6E21A04}" destId="{597EB1A0-44D9-4579-8459-9C372A85EF46}" srcOrd="4" destOrd="0" presId="urn:microsoft.com/office/officeart/2005/8/layout/balance1"/>
    <dgm:cxn modelId="{A4EA7B5A-E094-4DC4-A5E1-674D78EC43FF}" type="presParOf" srcId="{A083BD71-48FC-4FF7-8A8A-A6F3A6E21A04}" destId="{7BEB57A4-5087-405A-96B3-D683652C9605}" srcOrd="5" destOrd="0" presId="urn:microsoft.com/office/officeart/2005/8/layout/balance1"/>
    <dgm:cxn modelId="{AC07B3AF-9BE1-460B-8F16-0B5B7FC0D764}" type="presParOf" srcId="{A083BD71-48FC-4FF7-8A8A-A6F3A6E21A04}" destId="{C0CDF49B-9232-4F93-8064-84EB4AA7A7C2}" srcOrd="6" destOrd="0" presId="urn:microsoft.com/office/officeart/2005/8/layout/balance1"/>
    <dgm:cxn modelId="{22341C99-FE99-49BF-A602-2020E85B7171}" type="presParOf" srcId="{A083BD71-48FC-4FF7-8A8A-A6F3A6E21A04}" destId="{3069A4F3-92F4-45FB-958A-DA4552530D02}" srcOrd="7" destOrd="0" presId="urn:microsoft.com/office/officeart/2005/8/layout/balance1"/>
    <dgm:cxn modelId="{1BF25B5C-D5CB-4F7B-A927-063777809F6F}" type="presParOf" srcId="{A083BD71-48FC-4FF7-8A8A-A6F3A6E21A04}" destId="{56186FA3-F948-4191-8784-9EF23FDA1D54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68067E-115D-47F1-8675-A82A83C1AB66}" type="doc">
      <dgm:prSet loTypeId="urn:microsoft.com/office/officeart/2005/8/layout/pyramid2" loCatId="list" qsTypeId="urn:microsoft.com/office/officeart/2005/8/quickstyle/simple1" qsCatId="simple" csTypeId="urn:microsoft.com/office/officeart/2005/8/colors/accent0_3" csCatId="mainScheme" phldr="1"/>
      <dgm:spPr/>
    </dgm:pt>
    <dgm:pt modelId="{D38F380D-F090-4B13-87F6-81B1F59024F8}">
      <dgm:prSet phldrT="[Szöveg]"/>
      <dgm:spPr/>
      <dgm:t>
        <a:bodyPr/>
        <a:lstStyle/>
        <a:p>
          <a:r>
            <a:rPr lang="hu-HU" i="1" dirty="0" smtClean="0"/>
            <a:t>Úton lévő (</a:t>
          </a:r>
          <a:r>
            <a:rPr lang="hu-HU" i="1" dirty="0" err="1" smtClean="0"/>
            <a:t>pipeline</a:t>
          </a:r>
          <a:r>
            <a:rPr lang="hu-HU" i="1" dirty="0" smtClean="0"/>
            <a:t>) vagy tranzit készletek</a:t>
          </a:r>
          <a:endParaRPr lang="hu-HU" dirty="0"/>
        </a:p>
      </dgm:t>
    </dgm:pt>
    <dgm:pt modelId="{A4404BD1-874E-4885-8072-963C6CB976B5}" type="parTrans" cxnId="{5753859C-2EC9-45EB-9B6F-80B131143F6C}">
      <dgm:prSet/>
      <dgm:spPr/>
      <dgm:t>
        <a:bodyPr/>
        <a:lstStyle/>
        <a:p>
          <a:endParaRPr lang="hu-HU"/>
        </a:p>
      </dgm:t>
    </dgm:pt>
    <dgm:pt modelId="{983D7F46-BF07-48E1-BFF6-F73CBD80AE8B}" type="sibTrans" cxnId="{5753859C-2EC9-45EB-9B6F-80B131143F6C}">
      <dgm:prSet/>
      <dgm:spPr/>
      <dgm:t>
        <a:bodyPr/>
        <a:lstStyle/>
        <a:p>
          <a:endParaRPr lang="hu-HU"/>
        </a:p>
      </dgm:t>
    </dgm:pt>
    <dgm:pt modelId="{1C36422D-053A-4471-A71D-608C6511BDED}">
      <dgm:prSet phldrT="[Szöveg]"/>
      <dgm:spPr/>
      <dgm:t>
        <a:bodyPr/>
        <a:lstStyle/>
        <a:p>
          <a:r>
            <a:rPr lang="hu-HU" i="1" dirty="0" smtClean="0"/>
            <a:t>Megelőző készletek</a:t>
          </a:r>
          <a:endParaRPr lang="hu-HU" dirty="0"/>
        </a:p>
      </dgm:t>
    </dgm:pt>
    <dgm:pt modelId="{733BC879-B381-410F-9DBF-D36FB3293090}" type="parTrans" cxnId="{F8D6466D-6FA8-443A-8C76-CAAAE0DDAC02}">
      <dgm:prSet/>
      <dgm:spPr/>
      <dgm:t>
        <a:bodyPr/>
        <a:lstStyle/>
        <a:p>
          <a:endParaRPr lang="hu-HU"/>
        </a:p>
      </dgm:t>
    </dgm:pt>
    <dgm:pt modelId="{4F230B19-C886-4494-9D1E-EFDFB30B67B7}" type="sibTrans" cxnId="{F8D6466D-6FA8-443A-8C76-CAAAE0DDAC02}">
      <dgm:prSet/>
      <dgm:spPr/>
      <dgm:t>
        <a:bodyPr/>
        <a:lstStyle/>
        <a:p>
          <a:endParaRPr lang="hu-HU"/>
        </a:p>
      </dgm:t>
    </dgm:pt>
    <dgm:pt modelId="{34E3892D-901B-4412-B54C-EB848BD75C1C}">
      <dgm:prSet phldrT="[Szöveg]"/>
      <dgm:spPr/>
      <dgm:t>
        <a:bodyPr/>
        <a:lstStyle/>
        <a:p>
          <a:r>
            <a:rPr lang="hu-HU" i="1" dirty="0" err="1" smtClean="0"/>
            <a:t>Decoupling</a:t>
          </a:r>
          <a:r>
            <a:rPr lang="hu-HU" i="1" dirty="0" smtClean="0"/>
            <a:t> készletek</a:t>
          </a:r>
          <a:r>
            <a:rPr lang="hu-HU" dirty="0" smtClean="0"/>
            <a:t> </a:t>
          </a:r>
          <a:endParaRPr lang="hu-HU" dirty="0"/>
        </a:p>
      </dgm:t>
    </dgm:pt>
    <dgm:pt modelId="{2A52A102-9D51-4EF5-85A8-B86D297184AB}" type="parTrans" cxnId="{E0E37F0E-1658-4D21-ABDA-9863B505424C}">
      <dgm:prSet/>
      <dgm:spPr/>
      <dgm:t>
        <a:bodyPr/>
        <a:lstStyle/>
        <a:p>
          <a:endParaRPr lang="hu-HU"/>
        </a:p>
      </dgm:t>
    </dgm:pt>
    <dgm:pt modelId="{23577A3A-8E37-45D9-9698-FCE131CAF9E0}" type="sibTrans" cxnId="{E0E37F0E-1658-4D21-ABDA-9863B505424C}">
      <dgm:prSet/>
      <dgm:spPr/>
      <dgm:t>
        <a:bodyPr/>
        <a:lstStyle/>
        <a:p>
          <a:endParaRPr lang="hu-HU"/>
        </a:p>
      </dgm:t>
    </dgm:pt>
    <dgm:pt modelId="{402109A9-52B7-4A30-80E4-0316B535EDC5}">
      <dgm:prSet/>
      <dgm:spPr/>
      <dgm:t>
        <a:bodyPr/>
        <a:lstStyle/>
        <a:p>
          <a:r>
            <a:rPr lang="hu-HU" i="1" dirty="0" smtClean="0"/>
            <a:t>Ciklus készletek</a:t>
          </a:r>
          <a:r>
            <a:rPr lang="hu-HU" dirty="0" smtClean="0"/>
            <a:t> </a:t>
          </a:r>
          <a:endParaRPr lang="hu-HU" dirty="0"/>
        </a:p>
      </dgm:t>
    </dgm:pt>
    <dgm:pt modelId="{964163BA-C6EB-4D52-B356-16579A048E9E}" type="parTrans" cxnId="{14FD8ECC-B32C-4EAC-9CCC-CF9E82274076}">
      <dgm:prSet/>
      <dgm:spPr/>
      <dgm:t>
        <a:bodyPr/>
        <a:lstStyle/>
        <a:p>
          <a:endParaRPr lang="hu-HU"/>
        </a:p>
      </dgm:t>
    </dgm:pt>
    <dgm:pt modelId="{7EF15546-B267-4395-B531-87F8093C6685}" type="sibTrans" cxnId="{14FD8ECC-B32C-4EAC-9CCC-CF9E82274076}">
      <dgm:prSet/>
      <dgm:spPr/>
      <dgm:t>
        <a:bodyPr/>
        <a:lstStyle/>
        <a:p>
          <a:endParaRPr lang="hu-HU"/>
        </a:p>
      </dgm:t>
    </dgm:pt>
    <dgm:pt modelId="{46A4B507-0A7A-4C36-9564-B195BD5EC74F}">
      <dgm:prSet/>
      <dgm:spPr/>
      <dgm:t>
        <a:bodyPr/>
        <a:lstStyle/>
        <a:p>
          <a:r>
            <a:rPr lang="hu-HU" i="1" dirty="0" smtClean="0"/>
            <a:t>Biztonsági vagy puffer készletek</a:t>
          </a:r>
          <a:r>
            <a:rPr lang="hu-HU" dirty="0" smtClean="0"/>
            <a:t> </a:t>
          </a:r>
          <a:endParaRPr lang="hu-HU" dirty="0"/>
        </a:p>
      </dgm:t>
    </dgm:pt>
    <dgm:pt modelId="{D0F8BA0C-F6A0-4901-8F87-62D1A246BD1B}" type="parTrans" cxnId="{B20F9B98-0222-4AB3-8A30-7AE52699CDDA}">
      <dgm:prSet/>
      <dgm:spPr/>
      <dgm:t>
        <a:bodyPr/>
        <a:lstStyle/>
        <a:p>
          <a:endParaRPr lang="hu-HU"/>
        </a:p>
      </dgm:t>
    </dgm:pt>
    <dgm:pt modelId="{BFB28AF1-4A8C-47D1-B888-EF7A6B3ABC0D}" type="sibTrans" cxnId="{B20F9B98-0222-4AB3-8A30-7AE52699CDDA}">
      <dgm:prSet/>
      <dgm:spPr/>
      <dgm:t>
        <a:bodyPr/>
        <a:lstStyle/>
        <a:p>
          <a:endParaRPr lang="hu-HU"/>
        </a:p>
      </dgm:t>
    </dgm:pt>
    <dgm:pt modelId="{8D9C058E-4E17-40B3-ABBB-1124FFEDA5BA}" type="pres">
      <dgm:prSet presAssocID="{8968067E-115D-47F1-8675-A82A83C1AB66}" presName="compositeShape" presStyleCnt="0">
        <dgm:presLayoutVars>
          <dgm:dir/>
          <dgm:resizeHandles/>
        </dgm:presLayoutVars>
      </dgm:prSet>
      <dgm:spPr/>
    </dgm:pt>
    <dgm:pt modelId="{A7AAC493-284D-4B4D-8689-2684B555EE90}" type="pres">
      <dgm:prSet presAssocID="{8968067E-115D-47F1-8675-A82A83C1AB66}" presName="pyramid" presStyleLbl="node1" presStyleIdx="0" presStyleCnt="1"/>
      <dgm:spPr/>
    </dgm:pt>
    <dgm:pt modelId="{0D097AB7-CC11-460A-B671-81396FFB87A0}" type="pres">
      <dgm:prSet presAssocID="{8968067E-115D-47F1-8675-A82A83C1AB66}" presName="theList" presStyleCnt="0"/>
      <dgm:spPr/>
    </dgm:pt>
    <dgm:pt modelId="{EFFDAC93-41FB-49AE-877C-3D993267818E}" type="pres">
      <dgm:prSet presAssocID="{D38F380D-F090-4B13-87F6-81B1F59024F8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FAB3C13-4977-4F73-A9BF-A6DA27AD965A}" type="pres">
      <dgm:prSet presAssocID="{D38F380D-F090-4B13-87F6-81B1F59024F8}" presName="aSpace" presStyleCnt="0"/>
      <dgm:spPr/>
    </dgm:pt>
    <dgm:pt modelId="{89216D01-1F64-414F-B30B-95CD080B31E3}" type="pres">
      <dgm:prSet presAssocID="{402109A9-52B7-4A30-80E4-0316B535EDC5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24DAB89-2B6A-49CF-B66D-3FD1B6DEEBA7}" type="pres">
      <dgm:prSet presAssocID="{402109A9-52B7-4A30-80E4-0316B535EDC5}" presName="aSpace" presStyleCnt="0"/>
      <dgm:spPr/>
    </dgm:pt>
    <dgm:pt modelId="{B9C8CAE8-4D68-4F73-B29B-00F42BD7019B}" type="pres">
      <dgm:prSet presAssocID="{46A4B507-0A7A-4C36-9564-B195BD5EC74F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8C44A30-1432-4C04-8C87-593257CEE178}" type="pres">
      <dgm:prSet presAssocID="{46A4B507-0A7A-4C36-9564-B195BD5EC74F}" presName="aSpace" presStyleCnt="0"/>
      <dgm:spPr/>
    </dgm:pt>
    <dgm:pt modelId="{41BA657E-3581-4FD9-8D0B-D0D3428C8C73}" type="pres">
      <dgm:prSet presAssocID="{1C36422D-053A-4471-A71D-608C6511BDED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1DFBBC-F526-4697-BAB2-C53B1FEB8D28}" type="pres">
      <dgm:prSet presAssocID="{1C36422D-053A-4471-A71D-608C6511BDED}" presName="aSpace" presStyleCnt="0"/>
      <dgm:spPr/>
    </dgm:pt>
    <dgm:pt modelId="{4FD9219B-5688-4618-BBD6-2FB0DFB7FD60}" type="pres">
      <dgm:prSet presAssocID="{34E3892D-901B-4412-B54C-EB848BD75C1C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B9D0A8E-7587-4E12-A462-56F876DD9A51}" type="pres">
      <dgm:prSet presAssocID="{34E3892D-901B-4412-B54C-EB848BD75C1C}" presName="aSpace" presStyleCnt="0"/>
      <dgm:spPr/>
    </dgm:pt>
  </dgm:ptLst>
  <dgm:cxnLst>
    <dgm:cxn modelId="{F8D6466D-6FA8-443A-8C76-CAAAE0DDAC02}" srcId="{8968067E-115D-47F1-8675-A82A83C1AB66}" destId="{1C36422D-053A-4471-A71D-608C6511BDED}" srcOrd="3" destOrd="0" parTransId="{733BC879-B381-410F-9DBF-D36FB3293090}" sibTransId="{4F230B19-C886-4494-9D1E-EFDFB30B67B7}"/>
    <dgm:cxn modelId="{B20F9B98-0222-4AB3-8A30-7AE52699CDDA}" srcId="{8968067E-115D-47F1-8675-A82A83C1AB66}" destId="{46A4B507-0A7A-4C36-9564-B195BD5EC74F}" srcOrd="2" destOrd="0" parTransId="{D0F8BA0C-F6A0-4901-8F87-62D1A246BD1B}" sibTransId="{BFB28AF1-4A8C-47D1-B888-EF7A6B3ABC0D}"/>
    <dgm:cxn modelId="{9AC25AA7-9F1E-49F9-8D0C-2AF8AA62A8BD}" type="presOf" srcId="{D38F380D-F090-4B13-87F6-81B1F59024F8}" destId="{EFFDAC93-41FB-49AE-877C-3D993267818E}" srcOrd="0" destOrd="0" presId="urn:microsoft.com/office/officeart/2005/8/layout/pyramid2"/>
    <dgm:cxn modelId="{5927C5AD-749E-4212-8206-B06863BEC87D}" type="presOf" srcId="{8968067E-115D-47F1-8675-A82A83C1AB66}" destId="{8D9C058E-4E17-40B3-ABBB-1124FFEDA5BA}" srcOrd="0" destOrd="0" presId="urn:microsoft.com/office/officeart/2005/8/layout/pyramid2"/>
    <dgm:cxn modelId="{14FD8ECC-B32C-4EAC-9CCC-CF9E82274076}" srcId="{8968067E-115D-47F1-8675-A82A83C1AB66}" destId="{402109A9-52B7-4A30-80E4-0316B535EDC5}" srcOrd="1" destOrd="0" parTransId="{964163BA-C6EB-4D52-B356-16579A048E9E}" sibTransId="{7EF15546-B267-4395-B531-87F8093C6685}"/>
    <dgm:cxn modelId="{484892EB-CA42-49D1-B8FC-B8738356ADD8}" type="presOf" srcId="{1C36422D-053A-4471-A71D-608C6511BDED}" destId="{41BA657E-3581-4FD9-8D0B-D0D3428C8C73}" srcOrd="0" destOrd="0" presId="urn:microsoft.com/office/officeart/2005/8/layout/pyramid2"/>
    <dgm:cxn modelId="{5753859C-2EC9-45EB-9B6F-80B131143F6C}" srcId="{8968067E-115D-47F1-8675-A82A83C1AB66}" destId="{D38F380D-F090-4B13-87F6-81B1F59024F8}" srcOrd="0" destOrd="0" parTransId="{A4404BD1-874E-4885-8072-963C6CB976B5}" sibTransId="{983D7F46-BF07-48E1-BFF6-F73CBD80AE8B}"/>
    <dgm:cxn modelId="{E0E37F0E-1658-4D21-ABDA-9863B505424C}" srcId="{8968067E-115D-47F1-8675-A82A83C1AB66}" destId="{34E3892D-901B-4412-B54C-EB848BD75C1C}" srcOrd="4" destOrd="0" parTransId="{2A52A102-9D51-4EF5-85A8-B86D297184AB}" sibTransId="{23577A3A-8E37-45D9-9698-FCE131CAF9E0}"/>
    <dgm:cxn modelId="{DB01CCD5-75DB-49D1-9AC0-624E031D3726}" type="presOf" srcId="{46A4B507-0A7A-4C36-9564-B195BD5EC74F}" destId="{B9C8CAE8-4D68-4F73-B29B-00F42BD7019B}" srcOrd="0" destOrd="0" presId="urn:microsoft.com/office/officeart/2005/8/layout/pyramid2"/>
    <dgm:cxn modelId="{7EC7B0F6-1013-4D01-975A-AF0C21A8B2D5}" type="presOf" srcId="{34E3892D-901B-4412-B54C-EB848BD75C1C}" destId="{4FD9219B-5688-4618-BBD6-2FB0DFB7FD60}" srcOrd="0" destOrd="0" presId="urn:microsoft.com/office/officeart/2005/8/layout/pyramid2"/>
    <dgm:cxn modelId="{59D3209E-BE0F-4D3C-AA89-913A17F7284E}" type="presOf" srcId="{402109A9-52B7-4A30-80E4-0316B535EDC5}" destId="{89216D01-1F64-414F-B30B-95CD080B31E3}" srcOrd="0" destOrd="0" presId="urn:microsoft.com/office/officeart/2005/8/layout/pyramid2"/>
    <dgm:cxn modelId="{B6FA3087-7E9D-45D6-90B5-A899D2152D99}" type="presParOf" srcId="{8D9C058E-4E17-40B3-ABBB-1124FFEDA5BA}" destId="{A7AAC493-284D-4B4D-8689-2684B555EE90}" srcOrd="0" destOrd="0" presId="urn:microsoft.com/office/officeart/2005/8/layout/pyramid2"/>
    <dgm:cxn modelId="{E70BA3B0-850D-4ECD-B527-3BDB1E3A3CE1}" type="presParOf" srcId="{8D9C058E-4E17-40B3-ABBB-1124FFEDA5BA}" destId="{0D097AB7-CC11-460A-B671-81396FFB87A0}" srcOrd="1" destOrd="0" presId="urn:microsoft.com/office/officeart/2005/8/layout/pyramid2"/>
    <dgm:cxn modelId="{E4930252-E81F-4B0C-9C02-161D302E1C20}" type="presParOf" srcId="{0D097AB7-CC11-460A-B671-81396FFB87A0}" destId="{EFFDAC93-41FB-49AE-877C-3D993267818E}" srcOrd="0" destOrd="0" presId="urn:microsoft.com/office/officeart/2005/8/layout/pyramid2"/>
    <dgm:cxn modelId="{636187B1-E067-4CE1-9A64-E7B2971B0117}" type="presParOf" srcId="{0D097AB7-CC11-460A-B671-81396FFB87A0}" destId="{CFAB3C13-4977-4F73-A9BF-A6DA27AD965A}" srcOrd="1" destOrd="0" presId="urn:microsoft.com/office/officeart/2005/8/layout/pyramid2"/>
    <dgm:cxn modelId="{E7EF06B4-0741-48DA-8873-A072F986A288}" type="presParOf" srcId="{0D097AB7-CC11-460A-B671-81396FFB87A0}" destId="{89216D01-1F64-414F-B30B-95CD080B31E3}" srcOrd="2" destOrd="0" presId="urn:microsoft.com/office/officeart/2005/8/layout/pyramid2"/>
    <dgm:cxn modelId="{D415484D-AF66-4EA8-826F-627DED0EA382}" type="presParOf" srcId="{0D097AB7-CC11-460A-B671-81396FFB87A0}" destId="{824DAB89-2B6A-49CF-B66D-3FD1B6DEEBA7}" srcOrd="3" destOrd="0" presId="urn:microsoft.com/office/officeart/2005/8/layout/pyramid2"/>
    <dgm:cxn modelId="{649E2F68-97B5-4C9B-AFE0-1CD982057A1B}" type="presParOf" srcId="{0D097AB7-CC11-460A-B671-81396FFB87A0}" destId="{B9C8CAE8-4D68-4F73-B29B-00F42BD7019B}" srcOrd="4" destOrd="0" presId="urn:microsoft.com/office/officeart/2005/8/layout/pyramid2"/>
    <dgm:cxn modelId="{FF09349B-6F7A-4DCF-B03B-BABBA2D7FEB4}" type="presParOf" srcId="{0D097AB7-CC11-460A-B671-81396FFB87A0}" destId="{28C44A30-1432-4C04-8C87-593257CEE178}" srcOrd="5" destOrd="0" presId="urn:microsoft.com/office/officeart/2005/8/layout/pyramid2"/>
    <dgm:cxn modelId="{58646FD5-A709-4D39-B441-76FDC1CD9A69}" type="presParOf" srcId="{0D097AB7-CC11-460A-B671-81396FFB87A0}" destId="{41BA657E-3581-4FD9-8D0B-D0D3428C8C73}" srcOrd="6" destOrd="0" presId="urn:microsoft.com/office/officeart/2005/8/layout/pyramid2"/>
    <dgm:cxn modelId="{507F11A6-4FCA-4A35-9C20-DFB3EE6834D0}" type="presParOf" srcId="{0D097AB7-CC11-460A-B671-81396FFB87A0}" destId="{841DFBBC-F526-4697-BAB2-C53B1FEB8D28}" srcOrd="7" destOrd="0" presId="urn:microsoft.com/office/officeart/2005/8/layout/pyramid2"/>
    <dgm:cxn modelId="{B49BDB81-891E-47B6-B01C-B010BDB2584A}" type="presParOf" srcId="{0D097AB7-CC11-460A-B671-81396FFB87A0}" destId="{4FD9219B-5688-4618-BBD6-2FB0DFB7FD60}" srcOrd="8" destOrd="0" presId="urn:microsoft.com/office/officeart/2005/8/layout/pyramid2"/>
    <dgm:cxn modelId="{1AFD68EF-FA33-4374-B030-EDFD52EAF15F}" type="presParOf" srcId="{0D097AB7-CC11-460A-B671-81396FFB87A0}" destId="{3B9D0A8E-7587-4E12-A462-56F876DD9A5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D93352-B204-48A1-AE3F-0A8636B0778F}" type="doc">
      <dgm:prSet loTypeId="urn:microsoft.com/office/officeart/2005/8/layout/default#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hu-HU"/>
        </a:p>
      </dgm:t>
    </dgm:pt>
    <dgm:pt modelId="{D48DBE57-30EF-4EAA-AF90-AF7B3C6E3786}">
      <dgm:prSet phldrT="[Szöveg]"/>
      <dgm:spPr/>
      <dgm:t>
        <a:bodyPr/>
        <a:lstStyle/>
        <a:p>
          <a:r>
            <a:rPr lang="hu-HU" dirty="0" smtClean="0"/>
            <a:t>üzleti tervezés</a:t>
          </a:r>
          <a:endParaRPr lang="hu-HU" dirty="0"/>
        </a:p>
      </dgm:t>
    </dgm:pt>
    <dgm:pt modelId="{D479E60B-3810-481B-BA72-DDDB829E185D}" type="parTrans" cxnId="{AE39D534-01D1-47BF-BD46-9A0C8BAC130C}">
      <dgm:prSet/>
      <dgm:spPr/>
      <dgm:t>
        <a:bodyPr/>
        <a:lstStyle/>
        <a:p>
          <a:endParaRPr lang="hu-HU"/>
        </a:p>
      </dgm:t>
    </dgm:pt>
    <dgm:pt modelId="{F7C24BE3-E500-4358-A868-D23882D21CCA}" type="sibTrans" cxnId="{AE39D534-01D1-47BF-BD46-9A0C8BAC130C}">
      <dgm:prSet/>
      <dgm:spPr/>
      <dgm:t>
        <a:bodyPr/>
        <a:lstStyle/>
        <a:p>
          <a:endParaRPr lang="hu-HU"/>
        </a:p>
      </dgm:t>
    </dgm:pt>
    <dgm:pt modelId="{B1D9638C-06FB-45D9-BA65-ECA2F9069D1E}">
      <dgm:prSet phldrT="[Szöveg]"/>
      <dgm:spPr/>
      <dgm:t>
        <a:bodyPr/>
        <a:lstStyle/>
        <a:p>
          <a:r>
            <a:rPr lang="hu-HU" dirty="0" smtClean="0"/>
            <a:t>felsővezetői tervezés </a:t>
          </a:r>
          <a:endParaRPr lang="hu-HU" dirty="0"/>
        </a:p>
      </dgm:t>
    </dgm:pt>
    <dgm:pt modelId="{140ED65B-651C-46B0-AD48-C6E5F23FD344}" type="parTrans" cxnId="{86DD65AB-F333-4A82-9CFE-9A256D3A3CEB}">
      <dgm:prSet/>
      <dgm:spPr/>
      <dgm:t>
        <a:bodyPr/>
        <a:lstStyle/>
        <a:p>
          <a:endParaRPr lang="hu-HU"/>
        </a:p>
      </dgm:t>
    </dgm:pt>
    <dgm:pt modelId="{D466E36A-1D8B-4EB5-8326-61573EC8435A}" type="sibTrans" cxnId="{86DD65AB-F333-4A82-9CFE-9A256D3A3CEB}">
      <dgm:prSet/>
      <dgm:spPr/>
      <dgm:t>
        <a:bodyPr/>
        <a:lstStyle/>
        <a:p>
          <a:endParaRPr lang="hu-HU"/>
        </a:p>
      </dgm:t>
    </dgm:pt>
    <dgm:pt modelId="{6E728FA0-5062-4388-ACFE-D3FAAD1736B6}">
      <dgm:prSet phldrT="[Szöveg]"/>
      <dgm:spPr/>
      <dgm:t>
        <a:bodyPr/>
        <a:lstStyle/>
        <a:p>
          <a:r>
            <a:rPr lang="hu-HU" dirty="0" smtClean="0"/>
            <a:t>termelési vezérprogram</a:t>
          </a:r>
          <a:endParaRPr lang="hu-HU" dirty="0"/>
        </a:p>
      </dgm:t>
    </dgm:pt>
    <dgm:pt modelId="{62EAF3A7-9813-4BEC-94B3-8EF1723269A2}" type="parTrans" cxnId="{5C9D9283-CBFE-4E2E-BD79-896E96906939}">
      <dgm:prSet/>
      <dgm:spPr/>
      <dgm:t>
        <a:bodyPr/>
        <a:lstStyle/>
        <a:p>
          <a:endParaRPr lang="hu-HU"/>
        </a:p>
      </dgm:t>
    </dgm:pt>
    <dgm:pt modelId="{2F2F7A37-21D0-4EFE-B7D3-C74084C72E7B}" type="sibTrans" cxnId="{5C9D9283-CBFE-4E2E-BD79-896E96906939}">
      <dgm:prSet/>
      <dgm:spPr/>
      <dgm:t>
        <a:bodyPr/>
        <a:lstStyle/>
        <a:p>
          <a:endParaRPr lang="hu-HU"/>
        </a:p>
      </dgm:t>
    </dgm:pt>
    <dgm:pt modelId="{9AF2FA15-9673-4736-86FA-E05682D91D03}">
      <dgm:prSet phldrT="[Szöveg]"/>
      <dgm:spPr/>
      <dgm:t>
        <a:bodyPr/>
        <a:lstStyle/>
        <a:p>
          <a:r>
            <a:rPr lang="hu-HU" dirty="0" smtClean="0"/>
            <a:t>végrehajtás</a:t>
          </a:r>
          <a:endParaRPr lang="hu-HU" dirty="0"/>
        </a:p>
      </dgm:t>
    </dgm:pt>
    <dgm:pt modelId="{9AB479D4-3345-4453-9C41-CFA5129999B6}" type="parTrans" cxnId="{8F5A3885-3758-4074-AF24-30B671863832}">
      <dgm:prSet/>
      <dgm:spPr/>
      <dgm:t>
        <a:bodyPr/>
        <a:lstStyle/>
        <a:p>
          <a:endParaRPr lang="hu-HU"/>
        </a:p>
      </dgm:t>
    </dgm:pt>
    <dgm:pt modelId="{2428C44B-61D6-4F2F-AF31-864C9E3102AA}" type="sibTrans" cxnId="{8F5A3885-3758-4074-AF24-30B671863832}">
      <dgm:prSet/>
      <dgm:spPr/>
      <dgm:t>
        <a:bodyPr/>
        <a:lstStyle/>
        <a:p>
          <a:endParaRPr lang="hu-HU"/>
        </a:p>
      </dgm:t>
    </dgm:pt>
    <dgm:pt modelId="{EC0CB99A-26FA-4F36-B536-ADFE66C5F483}">
      <dgm:prSet phldrT="[Szöveg]"/>
      <dgm:spPr/>
      <dgm:t>
        <a:bodyPr/>
        <a:lstStyle/>
        <a:p>
          <a:r>
            <a:rPr lang="hu-HU" dirty="0" smtClean="0"/>
            <a:t>értékelés</a:t>
          </a:r>
          <a:endParaRPr lang="hu-HU" dirty="0"/>
        </a:p>
      </dgm:t>
    </dgm:pt>
    <dgm:pt modelId="{A6D5681B-E6FF-4468-B48B-EFEE22591BB9}" type="parTrans" cxnId="{8282D744-E5F0-4448-9A5F-414CBA423586}">
      <dgm:prSet/>
      <dgm:spPr/>
      <dgm:t>
        <a:bodyPr/>
        <a:lstStyle/>
        <a:p>
          <a:endParaRPr lang="hu-HU"/>
        </a:p>
      </dgm:t>
    </dgm:pt>
    <dgm:pt modelId="{CFBF5096-A530-417A-932B-7409458B359A}" type="sibTrans" cxnId="{8282D744-E5F0-4448-9A5F-414CBA423586}">
      <dgm:prSet/>
      <dgm:spPr/>
      <dgm:t>
        <a:bodyPr/>
        <a:lstStyle/>
        <a:p>
          <a:endParaRPr lang="hu-HU"/>
        </a:p>
      </dgm:t>
    </dgm:pt>
    <dgm:pt modelId="{CF05FDE4-6EDC-4FED-8290-E45C26BCC03C}" type="pres">
      <dgm:prSet presAssocID="{36D93352-B204-48A1-AE3F-0A8636B0778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18CEE3D-18AE-470D-8223-F1A76C16A58C}" type="pres">
      <dgm:prSet presAssocID="{D48DBE57-30EF-4EAA-AF90-AF7B3C6E378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C0C6C5B-D0BA-4194-A07C-A8634142DA81}" type="pres">
      <dgm:prSet presAssocID="{F7C24BE3-E500-4358-A868-D23882D21CCA}" presName="sibTrans" presStyleCnt="0"/>
      <dgm:spPr/>
    </dgm:pt>
    <dgm:pt modelId="{DFCC602C-15A7-4883-97B0-D099A34DC423}" type="pres">
      <dgm:prSet presAssocID="{B1D9638C-06FB-45D9-BA65-ECA2F9069D1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11F6BC7-C603-4D3A-A36F-D8F460F29CD7}" type="pres">
      <dgm:prSet presAssocID="{D466E36A-1D8B-4EB5-8326-61573EC8435A}" presName="sibTrans" presStyleCnt="0"/>
      <dgm:spPr/>
    </dgm:pt>
    <dgm:pt modelId="{979C9319-5499-4DD6-9DB4-B3D53378F8C5}" type="pres">
      <dgm:prSet presAssocID="{6E728FA0-5062-4388-ACFE-D3FAAD1736B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91B3C7-A191-48FD-B802-3CB2B2F01705}" type="pres">
      <dgm:prSet presAssocID="{2F2F7A37-21D0-4EFE-B7D3-C74084C72E7B}" presName="sibTrans" presStyleCnt="0"/>
      <dgm:spPr/>
    </dgm:pt>
    <dgm:pt modelId="{7C47BB2F-CF26-4BFC-9DC4-33F968B8D12E}" type="pres">
      <dgm:prSet presAssocID="{9AF2FA15-9673-4736-86FA-E05682D91D0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C32658-0B56-4E29-8F28-2BC3AB7E3995}" type="pres">
      <dgm:prSet presAssocID="{2428C44B-61D6-4F2F-AF31-864C9E3102AA}" presName="sibTrans" presStyleCnt="0"/>
      <dgm:spPr/>
    </dgm:pt>
    <dgm:pt modelId="{17123F7A-01DE-49D2-A8F8-85E57568046B}" type="pres">
      <dgm:prSet presAssocID="{EC0CB99A-26FA-4F36-B536-ADFE66C5F483}" presName="node" presStyleLbl="node1" presStyleIdx="4" presStyleCnt="5" custLinFactNeighborX="0" custLinFactNeighborY="416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C9D9283-CBFE-4E2E-BD79-896E96906939}" srcId="{36D93352-B204-48A1-AE3F-0A8636B0778F}" destId="{6E728FA0-5062-4388-ACFE-D3FAAD1736B6}" srcOrd="2" destOrd="0" parTransId="{62EAF3A7-9813-4BEC-94B3-8EF1723269A2}" sibTransId="{2F2F7A37-21D0-4EFE-B7D3-C74084C72E7B}"/>
    <dgm:cxn modelId="{67210899-490E-46A9-9925-056E7161A06A}" type="presOf" srcId="{36D93352-B204-48A1-AE3F-0A8636B0778F}" destId="{CF05FDE4-6EDC-4FED-8290-E45C26BCC03C}" srcOrd="0" destOrd="0" presId="urn:microsoft.com/office/officeart/2005/8/layout/default#1"/>
    <dgm:cxn modelId="{A523ACBD-D9A9-495E-8AEC-694317F93219}" type="presOf" srcId="{6E728FA0-5062-4388-ACFE-D3FAAD1736B6}" destId="{979C9319-5499-4DD6-9DB4-B3D53378F8C5}" srcOrd="0" destOrd="0" presId="urn:microsoft.com/office/officeart/2005/8/layout/default#1"/>
    <dgm:cxn modelId="{8282D744-E5F0-4448-9A5F-414CBA423586}" srcId="{36D93352-B204-48A1-AE3F-0A8636B0778F}" destId="{EC0CB99A-26FA-4F36-B536-ADFE66C5F483}" srcOrd="4" destOrd="0" parTransId="{A6D5681B-E6FF-4468-B48B-EFEE22591BB9}" sibTransId="{CFBF5096-A530-417A-932B-7409458B359A}"/>
    <dgm:cxn modelId="{8F91CF64-6CFA-4913-89D5-3FC15A0D489B}" type="presOf" srcId="{9AF2FA15-9673-4736-86FA-E05682D91D03}" destId="{7C47BB2F-CF26-4BFC-9DC4-33F968B8D12E}" srcOrd="0" destOrd="0" presId="urn:microsoft.com/office/officeart/2005/8/layout/default#1"/>
    <dgm:cxn modelId="{AE39D534-01D1-47BF-BD46-9A0C8BAC130C}" srcId="{36D93352-B204-48A1-AE3F-0A8636B0778F}" destId="{D48DBE57-30EF-4EAA-AF90-AF7B3C6E3786}" srcOrd="0" destOrd="0" parTransId="{D479E60B-3810-481B-BA72-DDDB829E185D}" sibTransId="{F7C24BE3-E500-4358-A868-D23882D21CCA}"/>
    <dgm:cxn modelId="{8F5A3885-3758-4074-AF24-30B671863832}" srcId="{36D93352-B204-48A1-AE3F-0A8636B0778F}" destId="{9AF2FA15-9673-4736-86FA-E05682D91D03}" srcOrd="3" destOrd="0" parTransId="{9AB479D4-3345-4453-9C41-CFA5129999B6}" sibTransId="{2428C44B-61D6-4F2F-AF31-864C9E3102AA}"/>
    <dgm:cxn modelId="{86DD65AB-F333-4A82-9CFE-9A256D3A3CEB}" srcId="{36D93352-B204-48A1-AE3F-0A8636B0778F}" destId="{B1D9638C-06FB-45D9-BA65-ECA2F9069D1E}" srcOrd="1" destOrd="0" parTransId="{140ED65B-651C-46B0-AD48-C6E5F23FD344}" sibTransId="{D466E36A-1D8B-4EB5-8326-61573EC8435A}"/>
    <dgm:cxn modelId="{9AF8D1B5-EA1C-43C8-BC15-0F92A4F79B4E}" type="presOf" srcId="{EC0CB99A-26FA-4F36-B536-ADFE66C5F483}" destId="{17123F7A-01DE-49D2-A8F8-85E57568046B}" srcOrd="0" destOrd="0" presId="urn:microsoft.com/office/officeart/2005/8/layout/default#1"/>
    <dgm:cxn modelId="{47BC0114-B4A8-4BA5-B264-4866509FFF91}" type="presOf" srcId="{D48DBE57-30EF-4EAA-AF90-AF7B3C6E3786}" destId="{218CEE3D-18AE-470D-8223-F1A76C16A58C}" srcOrd="0" destOrd="0" presId="urn:microsoft.com/office/officeart/2005/8/layout/default#1"/>
    <dgm:cxn modelId="{F4A19D5B-2C26-4637-967C-F8E39E4BB2DA}" type="presOf" srcId="{B1D9638C-06FB-45D9-BA65-ECA2F9069D1E}" destId="{DFCC602C-15A7-4883-97B0-D099A34DC423}" srcOrd="0" destOrd="0" presId="urn:microsoft.com/office/officeart/2005/8/layout/default#1"/>
    <dgm:cxn modelId="{4DF8F739-2E75-4E2A-98A9-A0F2C00E9553}" type="presParOf" srcId="{CF05FDE4-6EDC-4FED-8290-E45C26BCC03C}" destId="{218CEE3D-18AE-470D-8223-F1A76C16A58C}" srcOrd="0" destOrd="0" presId="urn:microsoft.com/office/officeart/2005/8/layout/default#1"/>
    <dgm:cxn modelId="{55EB3531-32AC-442D-A6B8-8F07B2B1C1E1}" type="presParOf" srcId="{CF05FDE4-6EDC-4FED-8290-E45C26BCC03C}" destId="{6C0C6C5B-D0BA-4194-A07C-A8634142DA81}" srcOrd="1" destOrd="0" presId="urn:microsoft.com/office/officeart/2005/8/layout/default#1"/>
    <dgm:cxn modelId="{A649047C-9793-43D4-AC17-1CA380181906}" type="presParOf" srcId="{CF05FDE4-6EDC-4FED-8290-E45C26BCC03C}" destId="{DFCC602C-15A7-4883-97B0-D099A34DC423}" srcOrd="2" destOrd="0" presId="urn:microsoft.com/office/officeart/2005/8/layout/default#1"/>
    <dgm:cxn modelId="{0E586596-6DC7-4BA0-8350-01119AC00375}" type="presParOf" srcId="{CF05FDE4-6EDC-4FED-8290-E45C26BCC03C}" destId="{411F6BC7-C603-4D3A-A36F-D8F460F29CD7}" srcOrd="3" destOrd="0" presId="urn:microsoft.com/office/officeart/2005/8/layout/default#1"/>
    <dgm:cxn modelId="{CBE5EE88-91D5-4BAA-B167-0190ADEC50FD}" type="presParOf" srcId="{CF05FDE4-6EDC-4FED-8290-E45C26BCC03C}" destId="{979C9319-5499-4DD6-9DB4-B3D53378F8C5}" srcOrd="4" destOrd="0" presId="urn:microsoft.com/office/officeart/2005/8/layout/default#1"/>
    <dgm:cxn modelId="{1F768D56-A8CE-43CA-BC89-E134C50CCB74}" type="presParOf" srcId="{CF05FDE4-6EDC-4FED-8290-E45C26BCC03C}" destId="{5591B3C7-A191-48FD-B802-3CB2B2F01705}" srcOrd="5" destOrd="0" presId="urn:microsoft.com/office/officeart/2005/8/layout/default#1"/>
    <dgm:cxn modelId="{A818050E-A1B9-4EA5-82E5-578731338F9F}" type="presParOf" srcId="{CF05FDE4-6EDC-4FED-8290-E45C26BCC03C}" destId="{7C47BB2F-CF26-4BFC-9DC4-33F968B8D12E}" srcOrd="6" destOrd="0" presId="urn:microsoft.com/office/officeart/2005/8/layout/default#1"/>
    <dgm:cxn modelId="{B07D1DB2-575D-480E-8896-C81F9C944C9C}" type="presParOf" srcId="{CF05FDE4-6EDC-4FED-8290-E45C26BCC03C}" destId="{84C32658-0B56-4E29-8F28-2BC3AB7E3995}" srcOrd="7" destOrd="0" presId="urn:microsoft.com/office/officeart/2005/8/layout/default#1"/>
    <dgm:cxn modelId="{3A6D2AA4-D97A-4516-83D0-BDC738DCD0F8}" type="presParOf" srcId="{CF05FDE4-6EDC-4FED-8290-E45C26BCC03C}" destId="{17123F7A-01DE-49D2-A8F8-85E57568046B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69BFE66-C31A-46DA-97D4-0CD0E4EE466E}" type="doc">
      <dgm:prSet loTypeId="urn:microsoft.com/office/officeart/2005/8/layout/gear1" loCatId="process" qsTypeId="urn:microsoft.com/office/officeart/2005/8/quickstyle/simple1" qsCatId="simple" csTypeId="urn:microsoft.com/office/officeart/2005/8/colors/colorful1#2" csCatId="colorful" phldr="1"/>
      <dgm:spPr/>
    </dgm:pt>
    <dgm:pt modelId="{8798BF71-117A-4A80-8DFC-EE84220007D0}">
      <dgm:prSet phldrT="[Szöveg]"/>
      <dgm:spPr/>
      <dgm:t>
        <a:bodyPr/>
        <a:lstStyle/>
        <a:p>
          <a:r>
            <a:rPr lang="hu-HU" b="1" dirty="0" smtClean="0"/>
            <a:t>hiány miatti veszteség költsége</a:t>
          </a:r>
          <a:r>
            <a:rPr lang="hu-HU" dirty="0" smtClean="0"/>
            <a:t> </a:t>
          </a:r>
          <a:endParaRPr lang="hu-HU" dirty="0"/>
        </a:p>
      </dgm:t>
    </dgm:pt>
    <dgm:pt modelId="{5C820F5B-5D5C-4C78-B62C-7EFE9B0CE44A}" type="parTrans" cxnId="{889999D1-CA6A-4AAC-A2A6-FE9C96AE2979}">
      <dgm:prSet/>
      <dgm:spPr/>
      <dgm:t>
        <a:bodyPr/>
        <a:lstStyle/>
        <a:p>
          <a:endParaRPr lang="hu-HU"/>
        </a:p>
      </dgm:t>
    </dgm:pt>
    <dgm:pt modelId="{37F3FC8E-A99D-4B5C-9ADD-6CCE91BADEB3}" type="sibTrans" cxnId="{889999D1-CA6A-4AAC-A2A6-FE9C96AE2979}">
      <dgm:prSet/>
      <dgm:spPr/>
      <dgm:t>
        <a:bodyPr/>
        <a:lstStyle/>
        <a:p>
          <a:endParaRPr lang="hu-HU"/>
        </a:p>
      </dgm:t>
    </dgm:pt>
    <dgm:pt modelId="{0FB7F94F-ACA4-4A59-A302-E2BF5AC4BD12}">
      <dgm:prSet phldrT="[Szöveg]" custT="1"/>
      <dgm:spPr/>
      <dgm:t>
        <a:bodyPr/>
        <a:lstStyle/>
        <a:p>
          <a:r>
            <a:rPr lang="hu-HU" sz="1800" b="1" dirty="0" smtClean="0"/>
            <a:t>készlettartási vagy raktározási költség</a:t>
          </a:r>
          <a:r>
            <a:rPr lang="hu-HU" sz="1800" dirty="0" smtClean="0"/>
            <a:t> </a:t>
          </a:r>
          <a:endParaRPr lang="hu-HU" sz="1800" dirty="0"/>
        </a:p>
      </dgm:t>
    </dgm:pt>
    <dgm:pt modelId="{2FFDECA4-BE01-40E6-B397-71B9D2C19694}" type="parTrans" cxnId="{B0D23E49-3D2E-46EF-8FF4-E4C99CEA2382}">
      <dgm:prSet/>
      <dgm:spPr/>
      <dgm:t>
        <a:bodyPr/>
        <a:lstStyle/>
        <a:p>
          <a:endParaRPr lang="hu-HU"/>
        </a:p>
      </dgm:t>
    </dgm:pt>
    <dgm:pt modelId="{E58B7639-5F94-49F5-AC5B-0743B3001296}" type="sibTrans" cxnId="{B0D23E49-3D2E-46EF-8FF4-E4C99CEA2382}">
      <dgm:prSet/>
      <dgm:spPr/>
      <dgm:t>
        <a:bodyPr/>
        <a:lstStyle/>
        <a:p>
          <a:endParaRPr lang="hu-HU"/>
        </a:p>
      </dgm:t>
    </dgm:pt>
    <dgm:pt modelId="{3CF95642-7CED-4243-9127-DB527822A0D0}">
      <dgm:prSet phldrT="[Szöveg]" custT="1"/>
      <dgm:spPr/>
      <dgm:t>
        <a:bodyPr/>
        <a:lstStyle/>
        <a:p>
          <a:r>
            <a:rPr lang="hu-HU" sz="1800" b="0" dirty="0" smtClean="0"/>
            <a:t>gyártási vagy rendelési költség</a:t>
          </a:r>
          <a:endParaRPr lang="hu-HU" sz="1800" b="0" dirty="0"/>
        </a:p>
      </dgm:t>
    </dgm:pt>
    <dgm:pt modelId="{85563886-C2A6-4CC0-A0B9-64C65DFB65ED}" type="parTrans" cxnId="{2266CA70-3CC9-41F7-9EB4-74E01099C615}">
      <dgm:prSet/>
      <dgm:spPr/>
      <dgm:t>
        <a:bodyPr/>
        <a:lstStyle/>
        <a:p>
          <a:endParaRPr lang="hu-HU"/>
        </a:p>
      </dgm:t>
    </dgm:pt>
    <dgm:pt modelId="{DBFF1351-9969-488B-9C89-F26C5B2EDE0E}" type="sibTrans" cxnId="{2266CA70-3CC9-41F7-9EB4-74E01099C615}">
      <dgm:prSet/>
      <dgm:spPr/>
      <dgm:t>
        <a:bodyPr/>
        <a:lstStyle/>
        <a:p>
          <a:endParaRPr lang="hu-HU"/>
        </a:p>
      </dgm:t>
    </dgm:pt>
    <dgm:pt modelId="{D964CC4B-5071-4A20-9865-F06E3F3BF934}" type="pres">
      <dgm:prSet presAssocID="{C69BFE66-C31A-46DA-97D4-0CD0E4EE466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21959A1-677F-435E-BF92-55B2BA60DDCF}" type="pres">
      <dgm:prSet presAssocID="{8798BF71-117A-4A80-8DFC-EE84220007D0}" presName="gear1" presStyleLbl="node1" presStyleIdx="0" presStyleCnt="3" custLinFactNeighborX="232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807DFDE-1D57-447B-90D5-2B56F3B755AB}" type="pres">
      <dgm:prSet presAssocID="{8798BF71-117A-4A80-8DFC-EE84220007D0}" presName="gear1srcNode" presStyleLbl="node1" presStyleIdx="0" presStyleCnt="3"/>
      <dgm:spPr/>
      <dgm:t>
        <a:bodyPr/>
        <a:lstStyle/>
        <a:p>
          <a:endParaRPr lang="hu-HU"/>
        </a:p>
      </dgm:t>
    </dgm:pt>
    <dgm:pt modelId="{9E7E7844-7DEA-4ABE-803C-D6C68D7BD4EC}" type="pres">
      <dgm:prSet presAssocID="{8798BF71-117A-4A80-8DFC-EE84220007D0}" presName="gear1dstNode" presStyleLbl="node1" presStyleIdx="0" presStyleCnt="3"/>
      <dgm:spPr/>
      <dgm:t>
        <a:bodyPr/>
        <a:lstStyle/>
        <a:p>
          <a:endParaRPr lang="hu-HU"/>
        </a:p>
      </dgm:t>
    </dgm:pt>
    <dgm:pt modelId="{68CABEA7-E976-432C-9C77-1DCEA8BEE098}" type="pres">
      <dgm:prSet presAssocID="{0FB7F94F-ACA4-4A59-A302-E2BF5AC4BD12}" presName="gear2" presStyleLbl="node1" presStyleIdx="1" presStyleCnt="3" custScaleX="118239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D0232B-6488-4AF9-B07C-B006C9531AE5}" type="pres">
      <dgm:prSet presAssocID="{0FB7F94F-ACA4-4A59-A302-E2BF5AC4BD12}" presName="gear2srcNode" presStyleLbl="node1" presStyleIdx="1" presStyleCnt="3"/>
      <dgm:spPr/>
      <dgm:t>
        <a:bodyPr/>
        <a:lstStyle/>
        <a:p>
          <a:endParaRPr lang="hu-HU"/>
        </a:p>
      </dgm:t>
    </dgm:pt>
    <dgm:pt modelId="{4E7387BE-D271-43B1-B14B-B0938A292BC0}" type="pres">
      <dgm:prSet presAssocID="{0FB7F94F-ACA4-4A59-A302-E2BF5AC4BD12}" presName="gear2dstNode" presStyleLbl="node1" presStyleIdx="1" presStyleCnt="3"/>
      <dgm:spPr/>
      <dgm:t>
        <a:bodyPr/>
        <a:lstStyle/>
        <a:p>
          <a:endParaRPr lang="hu-HU"/>
        </a:p>
      </dgm:t>
    </dgm:pt>
    <dgm:pt modelId="{CDE7A3E9-1525-49E0-8511-CB5F306FD126}" type="pres">
      <dgm:prSet presAssocID="{3CF95642-7CED-4243-9127-DB527822A0D0}" presName="gear3" presStyleLbl="node1" presStyleIdx="2" presStyleCnt="3"/>
      <dgm:spPr/>
      <dgm:t>
        <a:bodyPr/>
        <a:lstStyle/>
        <a:p>
          <a:endParaRPr lang="hu-HU"/>
        </a:p>
      </dgm:t>
    </dgm:pt>
    <dgm:pt modelId="{3F746DCC-F177-4947-9AA3-8B72D4AF9AA1}" type="pres">
      <dgm:prSet presAssocID="{3CF95642-7CED-4243-9127-DB527822A0D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E78B48-193B-4DAD-B775-0A8EC6DA1D1E}" type="pres">
      <dgm:prSet presAssocID="{3CF95642-7CED-4243-9127-DB527822A0D0}" presName="gear3srcNode" presStyleLbl="node1" presStyleIdx="2" presStyleCnt="3"/>
      <dgm:spPr/>
      <dgm:t>
        <a:bodyPr/>
        <a:lstStyle/>
        <a:p>
          <a:endParaRPr lang="hu-HU"/>
        </a:p>
      </dgm:t>
    </dgm:pt>
    <dgm:pt modelId="{2C3AE2A5-2EAD-4465-A22E-52CB86A312DC}" type="pres">
      <dgm:prSet presAssocID="{3CF95642-7CED-4243-9127-DB527822A0D0}" presName="gear3dstNode" presStyleLbl="node1" presStyleIdx="2" presStyleCnt="3"/>
      <dgm:spPr/>
      <dgm:t>
        <a:bodyPr/>
        <a:lstStyle/>
        <a:p>
          <a:endParaRPr lang="hu-HU"/>
        </a:p>
      </dgm:t>
    </dgm:pt>
    <dgm:pt modelId="{A9BC3FBB-5AF1-46E8-8DC6-5FD46EE91610}" type="pres">
      <dgm:prSet presAssocID="{37F3FC8E-A99D-4B5C-9ADD-6CCE91BADEB3}" presName="connector1" presStyleLbl="sibTrans2D1" presStyleIdx="0" presStyleCnt="3"/>
      <dgm:spPr/>
      <dgm:t>
        <a:bodyPr/>
        <a:lstStyle/>
        <a:p>
          <a:endParaRPr lang="hu-HU"/>
        </a:p>
      </dgm:t>
    </dgm:pt>
    <dgm:pt modelId="{AE664719-8C8A-415A-9736-4B6A70967F7B}" type="pres">
      <dgm:prSet presAssocID="{E58B7639-5F94-49F5-AC5B-0743B3001296}" presName="connector2" presStyleLbl="sibTrans2D1" presStyleIdx="1" presStyleCnt="3" custLinFactNeighborX="-2999" custLinFactNeighborY="-1000"/>
      <dgm:spPr/>
      <dgm:t>
        <a:bodyPr/>
        <a:lstStyle/>
        <a:p>
          <a:endParaRPr lang="hu-HU"/>
        </a:p>
      </dgm:t>
    </dgm:pt>
    <dgm:pt modelId="{B009B57E-3839-447E-B7B0-9D6E3EBD5208}" type="pres">
      <dgm:prSet presAssocID="{DBFF1351-9969-488B-9C89-F26C5B2EDE0E}" presName="connector3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9493D3F9-2D64-4B57-A10E-3A3104CC9C28}" type="presOf" srcId="{DBFF1351-9969-488B-9C89-F26C5B2EDE0E}" destId="{B009B57E-3839-447E-B7B0-9D6E3EBD5208}" srcOrd="0" destOrd="0" presId="urn:microsoft.com/office/officeart/2005/8/layout/gear1"/>
    <dgm:cxn modelId="{B3416300-043B-4D32-95FF-0AA8EF1EF5E3}" type="presOf" srcId="{8798BF71-117A-4A80-8DFC-EE84220007D0}" destId="{2807DFDE-1D57-447B-90D5-2B56F3B755AB}" srcOrd="1" destOrd="0" presId="urn:microsoft.com/office/officeart/2005/8/layout/gear1"/>
    <dgm:cxn modelId="{8DB69007-37AA-431F-A52D-11D0E0F5C7D0}" type="presOf" srcId="{3CF95642-7CED-4243-9127-DB527822A0D0}" destId="{54E78B48-193B-4DAD-B775-0A8EC6DA1D1E}" srcOrd="2" destOrd="0" presId="urn:microsoft.com/office/officeart/2005/8/layout/gear1"/>
    <dgm:cxn modelId="{75B484E7-A6FC-48EA-BC54-76B6A8AFB406}" type="presOf" srcId="{8798BF71-117A-4A80-8DFC-EE84220007D0}" destId="{C21959A1-677F-435E-BF92-55B2BA60DDCF}" srcOrd="0" destOrd="0" presId="urn:microsoft.com/office/officeart/2005/8/layout/gear1"/>
    <dgm:cxn modelId="{9A5531B6-F90F-4E6B-BB63-44C8A0A539E8}" type="presOf" srcId="{8798BF71-117A-4A80-8DFC-EE84220007D0}" destId="{9E7E7844-7DEA-4ABE-803C-D6C68D7BD4EC}" srcOrd="2" destOrd="0" presId="urn:microsoft.com/office/officeart/2005/8/layout/gear1"/>
    <dgm:cxn modelId="{16518C0C-C5B7-44A2-B7C6-7C1D32D7F4C1}" type="presOf" srcId="{3CF95642-7CED-4243-9127-DB527822A0D0}" destId="{2C3AE2A5-2EAD-4465-A22E-52CB86A312DC}" srcOrd="3" destOrd="0" presId="urn:microsoft.com/office/officeart/2005/8/layout/gear1"/>
    <dgm:cxn modelId="{2266CA70-3CC9-41F7-9EB4-74E01099C615}" srcId="{C69BFE66-C31A-46DA-97D4-0CD0E4EE466E}" destId="{3CF95642-7CED-4243-9127-DB527822A0D0}" srcOrd="2" destOrd="0" parTransId="{85563886-C2A6-4CC0-A0B9-64C65DFB65ED}" sibTransId="{DBFF1351-9969-488B-9C89-F26C5B2EDE0E}"/>
    <dgm:cxn modelId="{F52035C1-D3A3-483D-B169-8BA59778FFAD}" type="presOf" srcId="{3CF95642-7CED-4243-9127-DB527822A0D0}" destId="{3F746DCC-F177-4947-9AA3-8B72D4AF9AA1}" srcOrd="1" destOrd="0" presId="urn:microsoft.com/office/officeart/2005/8/layout/gear1"/>
    <dgm:cxn modelId="{B4CBCAC6-F4FE-413F-B0FC-568D252E44E8}" type="presOf" srcId="{E58B7639-5F94-49F5-AC5B-0743B3001296}" destId="{AE664719-8C8A-415A-9736-4B6A70967F7B}" srcOrd="0" destOrd="0" presId="urn:microsoft.com/office/officeart/2005/8/layout/gear1"/>
    <dgm:cxn modelId="{B21FD622-0418-487D-9024-6E6595373837}" type="presOf" srcId="{C69BFE66-C31A-46DA-97D4-0CD0E4EE466E}" destId="{D964CC4B-5071-4A20-9865-F06E3F3BF934}" srcOrd="0" destOrd="0" presId="urn:microsoft.com/office/officeart/2005/8/layout/gear1"/>
    <dgm:cxn modelId="{B0D23E49-3D2E-46EF-8FF4-E4C99CEA2382}" srcId="{C69BFE66-C31A-46DA-97D4-0CD0E4EE466E}" destId="{0FB7F94F-ACA4-4A59-A302-E2BF5AC4BD12}" srcOrd="1" destOrd="0" parTransId="{2FFDECA4-BE01-40E6-B397-71B9D2C19694}" sibTransId="{E58B7639-5F94-49F5-AC5B-0743B3001296}"/>
    <dgm:cxn modelId="{F6AD59BF-160C-4926-B051-6B655DEB1956}" type="presOf" srcId="{3CF95642-7CED-4243-9127-DB527822A0D0}" destId="{CDE7A3E9-1525-49E0-8511-CB5F306FD126}" srcOrd="0" destOrd="0" presId="urn:microsoft.com/office/officeart/2005/8/layout/gear1"/>
    <dgm:cxn modelId="{BB6F155B-9F77-46CE-9FC5-3FE5050F8347}" type="presOf" srcId="{37F3FC8E-A99D-4B5C-9ADD-6CCE91BADEB3}" destId="{A9BC3FBB-5AF1-46E8-8DC6-5FD46EE91610}" srcOrd="0" destOrd="0" presId="urn:microsoft.com/office/officeart/2005/8/layout/gear1"/>
    <dgm:cxn modelId="{889999D1-CA6A-4AAC-A2A6-FE9C96AE2979}" srcId="{C69BFE66-C31A-46DA-97D4-0CD0E4EE466E}" destId="{8798BF71-117A-4A80-8DFC-EE84220007D0}" srcOrd="0" destOrd="0" parTransId="{5C820F5B-5D5C-4C78-B62C-7EFE9B0CE44A}" sibTransId="{37F3FC8E-A99D-4B5C-9ADD-6CCE91BADEB3}"/>
    <dgm:cxn modelId="{D104761F-BD06-4ECA-8E0F-7B89485C8AF1}" type="presOf" srcId="{0FB7F94F-ACA4-4A59-A302-E2BF5AC4BD12}" destId="{3ED0232B-6488-4AF9-B07C-B006C9531AE5}" srcOrd="1" destOrd="0" presId="urn:microsoft.com/office/officeart/2005/8/layout/gear1"/>
    <dgm:cxn modelId="{35394FDA-463E-4728-B946-9AFCBCE47DF6}" type="presOf" srcId="{0FB7F94F-ACA4-4A59-A302-E2BF5AC4BD12}" destId="{4E7387BE-D271-43B1-B14B-B0938A292BC0}" srcOrd="2" destOrd="0" presId="urn:microsoft.com/office/officeart/2005/8/layout/gear1"/>
    <dgm:cxn modelId="{ACC3D31A-5613-453A-99D7-4DEEDDE99D97}" type="presOf" srcId="{0FB7F94F-ACA4-4A59-A302-E2BF5AC4BD12}" destId="{68CABEA7-E976-432C-9C77-1DCEA8BEE098}" srcOrd="0" destOrd="0" presId="urn:microsoft.com/office/officeart/2005/8/layout/gear1"/>
    <dgm:cxn modelId="{09063F19-1E90-4B75-BA1B-11A33752C734}" type="presParOf" srcId="{D964CC4B-5071-4A20-9865-F06E3F3BF934}" destId="{C21959A1-677F-435E-BF92-55B2BA60DDCF}" srcOrd="0" destOrd="0" presId="urn:microsoft.com/office/officeart/2005/8/layout/gear1"/>
    <dgm:cxn modelId="{741D2D08-A8FB-4A9C-9124-F66B3D08A213}" type="presParOf" srcId="{D964CC4B-5071-4A20-9865-F06E3F3BF934}" destId="{2807DFDE-1D57-447B-90D5-2B56F3B755AB}" srcOrd="1" destOrd="0" presId="urn:microsoft.com/office/officeart/2005/8/layout/gear1"/>
    <dgm:cxn modelId="{C6C3A800-15C8-4BAF-AFEA-35189B69E32C}" type="presParOf" srcId="{D964CC4B-5071-4A20-9865-F06E3F3BF934}" destId="{9E7E7844-7DEA-4ABE-803C-D6C68D7BD4EC}" srcOrd="2" destOrd="0" presId="urn:microsoft.com/office/officeart/2005/8/layout/gear1"/>
    <dgm:cxn modelId="{0BB41357-EF77-4D4B-818C-8CE292B88572}" type="presParOf" srcId="{D964CC4B-5071-4A20-9865-F06E3F3BF934}" destId="{68CABEA7-E976-432C-9C77-1DCEA8BEE098}" srcOrd="3" destOrd="0" presId="urn:microsoft.com/office/officeart/2005/8/layout/gear1"/>
    <dgm:cxn modelId="{46D4B46F-E490-496D-A220-913234DA7A99}" type="presParOf" srcId="{D964CC4B-5071-4A20-9865-F06E3F3BF934}" destId="{3ED0232B-6488-4AF9-B07C-B006C9531AE5}" srcOrd="4" destOrd="0" presId="urn:microsoft.com/office/officeart/2005/8/layout/gear1"/>
    <dgm:cxn modelId="{06D67B88-4670-4D13-B0E7-38BC351406FD}" type="presParOf" srcId="{D964CC4B-5071-4A20-9865-F06E3F3BF934}" destId="{4E7387BE-D271-43B1-B14B-B0938A292BC0}" srcOrd="5" destOrd="0" presId="urn:microsoft.com/office/officeart/2005/8/layout/gear1"/>
    <dgm:cxn modelId="{B6A89376-479A-402A-8E8C-4B634950A9AF}" type="presParOf" srcId="{D964CC4B-5071-4A20-9865-F06E3F3BF934}" destId="{CDE7A3E9-1525-49E0-8511-CB5F306FD126}" srcOrd="6" destOrd="0" presId="urn:microsoft.com/office/officeart/2005/8/layout/gear1"/>
    <dgm:cxn modelId="{5791B48C-ED1E-4FE1-AF43-1AC658F5CCB0}" type="presParOf" srcId="{D964CC4B-5071-4A20-9865-F06E3F3BF934}" destId="{3F746DCC-F177-4947-9AA3-8B72D4AF9AA1}" srcOrd="7" destOrd="0" presId="urn:microsoft.com/office/officeart/2005/8/layout/gear1"/>
    <dgm:cxn modelId="{1AD8FFFA-EF03-4253-8FA7-7B774FF89236}" type="presParOf" srcId="{D964CC4B-5071-4A20-9865-F06E3F3BF934}" destId="{54E78B48-193B-4DAD-B775-0A8EC6DA1D1E}" srcOrd="8" destOrd="0" presId="urn:microsoft.com/office/officeart/2005/8/layout/gear1"/>
    <dgm:cxn modelId="{DF1EC625-42AA-4998-8A20-02C6A647D730}" type="presParOf" srcId="{D964CC4B-5071-4A20-9865-F06E3F3BF934}" destId="{2C3AE2A5-2EAD-4465-A22E-52CB86A312DC}" srcOrd="9" destOrd="0" presId="urn:microsoft.com/office/officeart/2005/8/layout/gear1"/>
    <dgm:cxn modelId="{C3961EF6-AA2B-44F6-9A55-C85AD8C7092B}" type="presParOf" srcId="{D964CC4B-5071-4A20-9865-F06E3F3BF934}" destId="{A9BC3FBB-5AF1-46E8-8DC6-5FD46EE91610}" srcOrd="10" destOrd="0" presId="urn:microsoft.com/office/officeart/2005/8/layout/gear1"/>
    <dgm:cxn modelId="{E2607CFF-3A0D-42A5-8B48-7FFC66B0BF83}" type="presParOf" srcId="{D964CC4B-5071-4A20-9865-F06E3F3BF934}" destId="{AE664719-8C8A-415A-9736-4B6A70967F7B}" srcOrd="11" destOrd="0" presId="urn:microsoft.com/office/officeart/2005/8/layout/gear1"/>
    <dgm:cxn modelId="{54C59015-9729-4BA3-BB4F-7340D640EAEA}" type="presParOf" srcId="{D964CC4B-5071-4A20-9865-F06E3F3BF934}" destId="{B009B57E-3839-447E-B7B0-9D6E3EBD520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C2282E-400A-4205-8DD9-5144A4F6F08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05338E6-19DA-4595-A009-62B91CDEEFFF}">
      <dgm:prSet phldrT="[Szöveg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hu-HU" dirty="0" smtClean="0"/>
            <a:t>tervek elkészítése (értékesítési terv alapján)</a:t>
          </a:r>
          <a:endParaRPr lang="hu-HU" dirty="0"/>
        </a:p>
      </dgm:t>
    </dgm:pt>
    <dgm:pt modelId="{47DE15E2-337C-4297-959A-175087D60F03}" type="parTrans" cxnId="{488F56F0-310E-4858-AD91-15B8D0C1A5C7}">
      <dgm:prSet/>
      <dgm:spPr/>
      <dgm:t>
        <a:bodyPr/>
        <a:lstStyle/>
        <a:p>
          <a:pPr algn="ctr"/>
          <a:endParaRPr lang="hu-HU"/>
        </a:p>
      </dgm:t>
    </dgm:pt>
    <dgm:pt modelId="{4C8D8875-06E7-403D-A0E6-B987728E78C2}" type="sibTrans" cxnId="{488F56F0-310E-4858-AD91-15B8D0C1A5C7}">
      <dgm:prSet/>
      <dgm:spPr/>
      <dgm:t>
        <a:bodyPr/>
        <a:lstStyle/>
        <a:p>
          <a:pPr algn="ctr"/>
          <a:endParaRPr lang="hu-HU"/>
        </a:p>
      </dgm:t>
    </dgm:pt>
    <dgm:pt modelId="{1084BC21-9439-4A9A-B235-E3A5D9883309}">
      <dgm:prSet phldrT="[Szöveg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hu-HU" dirty="0" smtClean="0"/>
            <a:t>rendeléskövetés</a:t>
          </a:r>
          <a:endParaRPr lang="hu-HU" dirty="0"/>
        </a:p>
      </dgm:t>
    </dgm:pt>
    <dgm:pt modelId="{70AC88C9-0242-42DE-967F-A046E93C421D}" type="parTrans" cxnId="{A4E93B5C-7568-4187-86D2-59B788C11B6C}">
      <dgm:prSet/>
      <dgm:spPr/>
      <dgm:t>
        <a:bodyPr/>
        <a:lstStyle/>
        <a:p>
          <a:pPr algn="ctr"/>
          <a:endParaRPr lang="hu-HU"/>
        </a:p>
      </dgm:t>
    </dgm:pt>
    <dgm:pt modelId="{57157FFD-427B-4FC1-B6BE-95014144A8D5}" type="sibTrans" cxnId="{A4E93B5C-7568-4187-86D2-59B788C11B6C}">
      <dgm:prSet/>
      <dgm:spPr/>
      <dgm:t>
        <a:bodyPr/>
        <a:lstStyle/>
        <a:p>
          <a:pPr algn="ctr"/>
          <a:endParaRPr lang="hu-HU"/>
        </a:p>
      </dgm:t>
    </dgm:pt>
    <dgm:pt modelId="{D51CEE52-1E17-4676-8593-4B524E8FFB2D}">
      <dgm:prSet phldrT="[Szöveg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hu-HU" dirty="0" smtClean="0"/>
            <a:t>kapcsolattartás a szállítókkal</a:t>
          </a:r>
          <a:endParaRPr lang="hu-HU" dirty="0"/>
        </a:p>
      </dgm:t>
    </dgm:pt>
    <dgm:pt modelId="{7A0CEE5F-9A89-46DD-A57E-1A1B77797C64}" type="parTrans" cxnId="{B50A31A8-CCD1-4001-8C90-0A1F3B13689B}">
      <dgm:prSet/>
      <dgm:spPr/>
      <dgm:t>
        <a:bodyPr/>
        <a:lstStyle/>
        <a:p>
          <a:pPr algn="ctr"/>
          <a:endParaRPr lang="hu-HU"/>
        </a:p>
      </dgm:t>
    </dgm:pt>
    <dgm:pt modelId="{47ECBBB0-E691-466E-8865-497527252B1E}" type="sibTrans" cxnId="{B50A31A8-CCD1-4001-8C90-0A1F3B13689B}">
      <dgm:prSet/>
      <dgm:spPr/>
      <dgm:t>
        <a:bodyPr/>
        <a:lstStyle/>
        <a:p>
          <a:pPr algn="ctr"/>
          <a:endParaRPr lang="hu-HU"/>
        </a:p>
      </dgm:t>
    </dgm:pt>
    <dgm:pt modelId="{FFEA43D7-9384-4D6A-915A-5E41DA027EF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hu-HU" dirty="0" smtClean="0"/>
            <a:t>ártárgyalás lebonyolítása</a:t>
          </a:r>
          <a:endParaRPr lang="hu-HU" dirty="0"/>
        </a:p>
      </dgm:t>
    </dgm:pt>
    <dgm:pt modelId="{01192785-1C00-4EF8-86BA-60D2F2B9B969}" type="parTrans" cxnId="{6190D142-395C-4C67-9538-D7C2CE8F945D}">
      <dgm:prSet/>
      <dgm:spPr/>
      <dgm:t>
        <a:bodyPr/>
        <a:lstStyle/>
        <a:p>
          <a:pPr algn="ctr"/>
          <a:endParaRPr lang="hu-HU"/>
        </a:p>
      </dgm:t>
    </dgm:pt>
    <dgm:pt modelId="{5077F287-6C5E-46B1-B883-0F712DEE992C}" type="sibTrans" cxnId="{6190D142-395C-4C67-9538-D7C2CE8F945D}">
      <dgm:prSet/>
      <dgm:spPr/>
      <dgm:t>
        <a:bodyPr/>
        <a:lstStyle/>
        <a:p>
          <a:pPr algn="ctr"/>
          <a:endParaRPr lang="hu-HU"/>
        </a:p>
      </dgm:t>
    </dgm:pt>
    <dgm:pt modelId="{6F05FC2D-3409-46C1-A55E-81C8119F9A2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hu-HU" dirty="0" smtClean="0"/>
            <a:t>szerződéskötés</a:t>
          </a:r>
          <a:endParaRPr lang="hu-HU" dirty="0"/>
        </a:p>
      </dgm:t>
    </dgm:pt>
    <dgm:pt modelId="{FDD4C30B-208E-4DA8-A517-92122FF8055D}" type="parTrans" cxnId="{AE93E51D-C15C-4A47-8212-1CD8B24332CF}">
      <dgm:prSet/>
      <dgm:spPr/>
      <dgm:t>
        <a:bodyPr/>
        <a:lstStyle/>
        <a:p>
          <a:pPr algn="ctr"/>
          <a:endParaRPr lang="hu-HU"/>
        </a:p>
      </dgm:t>
    </dgm:pt>
    <dgm:pt modelId="{29140810-41CD-44C1-865E-0D2176F14580}" type="sibTrans" cxnId="{AE93E51D-C15C-4A47-8212-1CD8B24332CF}">
      <dgm:prSet/>
      <dgm:spPr/>
      <dgm:t>
        <a:bodyPr/>
        <a:lstStyle/>
        <a:p>
          <a:pPr algn="ctr"/>
          <a:endParaRPr lang="hu-HU"/>
        </a:p>
      </dgm:t>
    </dgm:pt>
    <dgm:pt modelId="{D8E906DC-7AAF-42EA-BC72-8798D941975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hu-HU" dirty="0" smtClean="0"/>
            <a:t>minimális és maximális készlet figyelése</a:t>
          </a:r>
          <a:endParaRPr lang="hu-HU" dirty="0"/>
        </a:p>
      </dgm:t>
    </dgm:pt>
    <dgm:pt modelId="{0CCACE58-A08D-407A-B60C-140FB49523A7}" type="parTrans" cxnId="{3E5076CD-2D48-436C-B660-536CC18E7CE0}">
      <dgm:prSet/>
      <dgm:spPr/>
      <dgm:t>
        <a:bodyPr/>
        <a:lstStyle/>
        <a:p>
          <a:pPr algn="ctr"/>
          <a:endParaRPr lang="hu-HU"/>
        </a:p>
      </dgm:t>
    </dgm:pt>
    <dgm:pt modelId="{F526BFA5-F86D-4457-A462-1D9091142D61}" type="sibTrans" cxnId="{3E5076CD-2D48-436C-B660-536CC18E7CE0}">
      <dgm:prSet/>
      <dgm:spPr/>
      <dgm:t>
        <a:bodyPr/>
        <a:lstStyle/>
        <a:p>
          <a:pPr algn="ctr"/>
          <a:endParaRPr lang="hu-HU"/>
        </a:p>
      </dgm:t>
    </dgm:pt>
    <dgm:pt modelId="{C3155AA5-8BCE-4EBA-A728-24B2DE44655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hu-HU" dirty="0" smtClean="0"/>
            <a:t>a beszerzés ütemezése </a:t>
          </a:r>
          <a:endParaRPr lang="hu-HU" dirty="0"/>
        </a:p>
      </dgm:t>
    </dgm:pt>
    <dgm:pt modelId="{4F272A5E-AA7C-4BA6-8192-972918020770}" type="parTrans" cxnId="{D72F341B-9373-42F1-B86A-D6B62BCBD4B6}">
      <dgm:prSet/>
      <dgm:spPr/>
      <dgm:t>
        <a:bodyPr/>
        <a:lstStyle/>
        <a:p>
          <a:pPr algn="ctr"/>
          <a:endParaRPr lang="hu-HU"/>
        </a:p>
      </dgm:t>
    </dgm:pt>
    <dgm:pt modelId="{EBBBD0E2-9DD1-479F-970C-D0250BC9DF0F}" type="sibTrans" cxnId="{D72F341B-9373-42F1-B86A-D6B62BCBD4B6}">
      <dgm:prSet/>
      <dgm:spPr/>
      <dgm:t>
        <a:bodyPr/>
        <a:lstStyle/>
        <a:p>
          <a:pPr algn="ctr"/>
          <a:endParaRPr lang="hu-HU"/>
        </a:p>
      </dgm:t>
    </dgm:pt>
    <dgm:pt modelId="{F3EFDDF5-7F00-4BC8-98C8-BD2E1CD62956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hu-HU" dirty="0" smtClean="0"/>
            <a:t>elemzések elkészítése </a:t>
          </a:r>
          <a:endParaRPr lang="hu-HU" dirty="0"/>
        </a:p>
      </dgm:t>
    </dgm:pt>
    <dgm:pt modelId="{F52C7A9D-3626-4C84-A368-01553E35ACF6}" type="parTrans" cxnId="{F96E643B-FE9C-4879-95D2-2CDCDBC494AE}">
      <dgm:prSet/>
      <dgm:spPr/>
      <dgm:t>
        <a:bodyPr/>
        <a:lstStyle/>
        <a:p>
          <a:pPr algn="ctr"/>
          <a:endParaRPr lang="hu-HU"/>
        </a:p>
      </dgm:t>
    </dgm:pt>
    <dgm:pt modelId="{597F1E6D-1D3F-4B87-BA85-B834E78B5C4B}" type="sibTrans" cxnId="{F96E643B-FE9C-4879-95D2-2CDCDBC494AE}">
      <dgm:prSet/>
      <dgm:spPr/>
      <dgm:t>
        <a:bodyPr/>
        <a:lstStyle/>
        <a:p>
          <a:pPr algn="ctr"/>
          <a:endParaRPr lang="hu-HU"/>
        </a:p>
      </dgm:t>
    </dgm:pt>
    <dgm:pt modelId="{F3C8B5ED-B69F-4DA1-AF55-6875A35022C1}" type="pres">
      <dgm:prSet presAssocID="{8AC2282E-400A-4205-8DD9-5144A4F6F08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AC48A37-ED9F-4B48-B0F4-F2D3A0B320F8}" type="pres">
      <dgm:prSet presAssocID="{505338E6-19DA-4595-A009-62B91CDEEFFF}" presName="parentLin" presStyleCnt="0"/>
      <dgm:spPr/>
    </dgm:pt>
    <dgm:pt modelId="{47B3EC76-5C3D-4DFF-9E00-3E2BD0FB03AA}" type="pres">
      <dgm:prSet presAssocID="{505338E6-19DA-4595-A009-62B91CDEEFFF}" presName="parentLeftMargin" presStyleLbl="node1" presStyleIdx="0" presStyleCnt="8"/>
      <dgm:spPr/>
      <dgm:t>
        <a:bodyPr/>
        <a:lstStyle/>
        <a:p>
          <a:endParaRPr lang="hu-HU"/>
        </a:p>
      </dgm:t>
    </dgm:pt>
    <dgm:pt modelId="{1B2D9BDC-6BC5-439C-99B1-4F7E554C961D}" type="pres">
      <dgm:prSet presAssocID="{505338E6-19DA-4595-A009-62B91CDEEFFF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69D2F3A-51C9-4DF8-B3F6-1BD0A1922B3B}" type="pres">
      <dgm:prSet presAssocID="{505338E6-19DA-4595-A009-62B91CDEEFFF}" presName="negativeSpace" presStyleCnt="0"/>
      <dgm:spPr/>
    </dgm:pt>
    <dgm:pt modelId="{DD9F8805-EB40-4D2C-A214-8C26607D88BA}" type="pres">
      <dgm:prSet presAssocID="{505338E6-19DA-4595-A009-62B91CDEEFFF}" presName="childText" presStyleLbl="conFgAcc1" presStyleIdx="0" presStyleCnt="8">
        <dgm:presLayoutVars>
          <dgm:bulletEnabled val="1"/>
        </dgm:presLayoutVars>
      </dgm:prSet>
      <dgm:spPr/>
    </dgm:pt>
    <dgm:pt modelId="{EF9762A0-F3B1-4658-83E9-340352764395}" type="pres">
      <dgm:prSet presAssocID="{4C8D8875-06E7-403D-A0E6-B987728E78C2}" presName="spaceBetweenRectangles" presStyleCnt="0"/>
      <dgm:spPr/>
    </dgm:pt>
    <dgm:pt modelId="{D1448CCA-AEF0-4F65-A178-67EA019498C4}" type="pres">
      <dgm:prSet presAssocID="{F3EFDDF5-7F00-4BC8-98C8-BD2E1CD62956}" presName="parentLin" presStyleCnt="0"/>
      <dgm:spPr/>
    </dgm:pt>
    <dgm:pt modelId="{7D93A2CE-B0A1-47D7-A3C9-7AB00BDA3099}" type="pres">
      <dgm:prSet presAssocID="{F3EFDDF5-7F00-4BC8-98C8-BD2E1CD62956}" presName="parentLeftMargin" presStyleLbl="node1" presStyleIdx="0" presStyleCnt="8"/>
      <dgm:spPr/>
      <dgm:t>
        <a:bodyPr/>
        <a:lstStyle/>
        <a:p>
          <a:endParaRPr lang="hu-HU"/>
        </a:p>
      </dgm:t>
    </dgm:pt>
    <dgm:pt modelId="{2647A0B3-9548-400B-A562-5C558015E7D9}" type="pres">
      <dgm:prSet presAssocID="{F3EFDDF5-7F00-4BC8-98C8-BD2E1CD62956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16FB69-E9EC-433E-868F-05A4BD049360}" type="pres">
      <dgm:prSet presAssocID="{F3EFDDF5-7F00-4BC8-98C8-BD2E1CD62956}" presName="negativeSpace" presStyleCnt="0"/>
      <dgm:spPr/>
    </dgm:pt>
    <dgm:pt modelId="{1BCB3435-269A-42E2-9C22-789D5D5B90F9}" type="pres">
      <dgm:prSet presAssocID="{F3EFDDF5-7F00-4BC8-98C8-BD2E1CD62956}" presName="childText" presStyleLbl="conFgAcc1" presStyleIdx="1" presStyleCnt="8">
        <dgm:presLayoutVars>
          <dgm:bulletEnabled val="1"/>
        </dgm:presLayoutVars>
      </dgm:prSet>
      <dgm:spPr/>
    </dgm:pt>
    <dgm:pt modelId="{FE481DB3-71C6-4612-99BD-DFD9BC363012}" type="pres">
      <dgm:prSet presAssocID="{597F1E6D-1D3F-4B87-BA85-B834E78B5C4B}" presName="spaceBetweenRectangles" presStyleCnt="0"/>
      <dgm:spPr/>
    </dgm:pt>
    <dgm:pt modelId="{190BF13B-C5A7-4E51-BF13-E9FD4FFAEEFE}" type="pres">
      <dgm:prSet presAssocID="{C3155AA5-8BCE-4EBA-A728-24B2DE44655C}" presName="parentLin" presStyleCnt="0"/>
      <dgm:spPr/>
    </dgm:pt>
    <dgm:pt modelId="{F8E28AA1-C176-4397-91B9-56D98E12615D}" type="pres">
      <dgm:prSet presAssocID="{C3155AA5-8BCE-4EBA-A728-24B2DE44655C}" presName="parentLeftMargin" presStyleLbl="node1" presStyleIdx="1" presStyleCnt="8"/>
      <dgm:spPr/>
      <dgm:t>
        <a:bodyPr/>
        <a:lstStyle/>
        <a:p>
          <a:endParaRPr lang="hu-HU"/>
        </a:p>
      </dgm:t>
    </dgm:pt>
    <dgm:pt modelId="{0079C71B-2851-429B-A64F-42D0995D3931}" type="pres">
      <dgm:prSet presAssocID="{C3155AA5-8BCE-4EBA-A728-24B2DE44655C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80AF8BE-F71A-42F3-850F-A9FA72EDA844}" type="pres">
      <dgm:prSet presAssocID="{C3155AA5-8BCE-4EBA-A728-24B2DE44655C}" presName="negativeSpace" presStyleCnt="0"/>
      <dgm:spPr/>
    </dgm:pt>
    <dgm:pt modelId="{0984B098-8FBF-4C3F-AFE0-A9FF8814FC6A}" type="pres">
      <dgm:prSet presAssocID="{C3155AA5-8BCE-4EBA-A728-24B2DE44655C}" presName="childText" presStyleLbl="conFgAcc1" presStyleIdx="2" presStyleCnt="8">
        <dgm:presLayoutVars>
          <dgm:bulletEnabled val="1"/>
        </dgm:presLayoutVars>
      </dgm:prSet>
      <dgm:spPr/>
    </dgm:pt>
    <dgm:pt modelId="{2434C17F-FF40-44D5-ADA3-583EBBBEE1BE}" type="pres">
      <dgm:prSet presAssocID="{EBBBD0E2-9DD1-479F-970C-D0250BC9DF0F}" presName="spaceBetweenRectangles" presStyleCnt="0"/>
      <dgm:spPr/>
    </dgm:pt>
    <dgm:pt modelId="{0B761D65-D100-43B3-AFD5-AAE5C17227BD}" type="pres">
      <dgm:prSet presAssocID="{D8E906DC-7AAF-42EA-BC72-8798D9419753}" presName="parentLin" presStyleCnt="0"/>
      <dgm:spPr/>
    </dgm:pt>
    <dgm:pt modelId="{D65B803F-B26A-4959-AB68-50A1E3026E00}" type="pres">
      <dgm:prSet presAssocID="{D8E906DC-7AAF-42EA-BC72-8798D9419753}" presName="parentLeftMargin" presStyleLbl="node1" presStyleIdx="2" presStyleCnt="8"/>
      <dgm:spPr/>
      <dgm:t>
        <a:bodyPr/>
        <a:lstStyle/>
        <a:p>
          <a:endParaRPr lang="hu-HU"/>
        </a:p>
      </dgm:t>
    </dgm:pt>
    <dgm:pt modelId="{82EA03FE-F454-4880-AD7B-AD30B6A75D63}" type="pres">
      <dgm:prSet presAssocID="{D8E906DC-7AAF-42EA-BC72-8798D9419753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53F3ED-C787-4405-A401-C3DE2585DC0A}" type="pres">
      <dgm:prSet presAssocID="{D8E906DC-7AAF-42EA-BC72-8798D9419753}" presName="negativeSpace" presStyleCnt="0"/>
      <dgm:spPr/>
    </dgm:pt>
    <dgm:pt modelId="{0B8265C7-13DE-44B8-9EED-A3105A164103}" type="pres">
      <dgm:prSet presAssocID="{D8E906DC-7AAF-42EA-BC72-8798D9419753}" presName="childText" presStyleLbl="conFgAcc1" presStyleIdx="3" presStyleCnt="8">
        <dgm:presLayoutVars>
          <dgm:bulletEnabled val="1"/>
        </dgm:presLayoutVars>
      </dgm:prSet>
      <dgm:spPr/>
    </dgm:pt>
    <dgm:pt modelId="{EA765CC9-1335-4D9A-A725-4C324E0EE464}" type="pres">
      <dgm:prSet presAssocID="{F526BFA5-F86D-4457-A462-1D9091142D61}" presName="spaceBetweenRectangles" presStyleCnt="0"/>
      <dgm:spPr/>
    </dgm:pt>
    <dgm:pt modelId="{AB16EADA-82EC-4FB6-922B-BBE8D62F46EE}" type="pres">
      <dgm:prSet presAssocID="{FFEA43D7-9384-4D6A-915A-5E41DA027EF4}" presName="parentLin" presStyleCnt="0"/>
      <dgm:spPr/>
    </dgm:pt>
    <dgm:pt modelId="{E224DA67-1ED6-4925-B838-FC3B63CB9584}" type="pres">
      <dgm:prSet presAssocID="{FFEA43D7-9384-4D6A-915A-5E41DA027EF4}" presName="parentLeftMargin" presStyleLbl="node1" presStyleIdx="3" presStyleCnt="8"/>
      <dgm:spPr/>
      <dgm:t>
        <a:bodyPr/>
        <a:lstStyle/>
        <a:p>
          <a:endParaRPr lang="hu-HU"/>
        </a:p>
      </dgm:t>
    </dgm:pt>
    <dgm:pt modelId="{7FE01DD3-E8DD-4863-999F-4F432B45E347}" type="pres">
      <dgm:prSet presAssocID="{FFEA43D7-9384-4D6A-915A-5E41DA027EF4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29307F0-5AEC-44C1-A527-B656DBB7E718}" type="pres">
      <dgm:prSet presAssocID="{FFEA43D7-9384-4D6A-915A-5E41DA027EF4}" presName="negativeSpace" presStyleCnt="0"/>
      <dgm:spPr/>
    </dgm:pt>
    <dgm:pt modelId="{9A85C4EE-AA7D-4880-9403-031395D36D13}" type="pres">
      <dgm:prSet presAssocID="{FFEA43D7-9384-4D6A-915A-5E41DA027EF4}" presName="childText" presStyleLbl="conFgAcc1" presStyleIdx="4" presStyleCnt="8">
        <dgm:presLayoutVars>
          <dgm:bulletEnabled val="1"/>
        </dgm:presLayoutVars>
      </dgm:prSet>
      <dgm:spPr/>
    </dgm:pt>
    <dgm:pt modelId="{C96BF71A-328E-45E2-857B-35AEF69AD622}" type="pres">
      <dgm:prSet presAssocID="{5077F287-6C5E-46B1-B883-0F712DEE992C}" presName="spaceBetweenRectangles" presStyleCnt="0"/>
      <dgm:spPr/>
    </dgm:pt>
    <dgm:pt modelId="{6CD36A83-7A8F-4FCB-A698-CCD9B3B3B14B}" type="pres">
      <dgm:prSet presAssocID="{6F05FC2D-3409-46C1-A55E-81C8119F9A2E}" presName="parentLin" presStyleCnt="0"/>
      <dgm:spPr/>
    </dgm:pt>
    <dgm:pt modelId="{EB1B6452-E102-49F1-8D96-E1C6FAD84FD2}" type="pres">
      <dgm:prSet presAssocID="{6F05FC2D-3409-46C1-A55E-81C8119F9A2E}" presName="parentLeftMargin" presStyleLbl="node1" presStyleIdx="4" presStyleCnt="8"/>
      <dgm:spPr/>
      <dgm:t>
        <a:bodyPr/>
        <a:lstStyle/>
        <a:p>
          <a:endParaRPr lang="hu-HU"/>
        </a:p>
      </dgm:t>
    </dgm:pt>
    <dgm:pt modelId="{0935EF7D-00EB-4D25-A634-1107D494E553}" type="pres">
      <dgm:prSet presAssocID="{6F05FC2D-3409-46C1-A55E-81C8119F9A2E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81D1B11-B7A1-466B-B81B-F001DBF3DE97}" type="pres">
      <dgm:prSet presAssocID="{6F05FC2D-3409-46C1-A55E-81C8119F9A2E}" presName="negativeSpace" presStyleCnt="0"/>
      <dgm:spPr/>
    </dgm:pt>
    <dgm:pt modelId="{BF8BBDE9-DB39-426E-888C-8CAFA834A8BA}" type="pres">
      <dgm:prSet presAssocID="{6F05FC2D-3409-46C1-A55E-81C8119F9A2E}" presName="childText" presStyleLbl="conFgAcc1" presStyleIdx="5" presStyleCnt="8">
        <dgm:presLayoutVars>
          <dgm:bulletEnabled val="1"/>
        </dgm:presLayoutVars>
      </dgm:prSet>
      <dgm:spPr/>
    </dgm:pt>
    <dgm:pt modelId="{991A7608-5F7A-44D2-9FF7-0B24F239F6D5}" type="pres">
      <dgm:prSet presAssocID="{29140810-41CD-44C1-865E-0D2176F14580}" presName="spaceBetweenRectangles" presStyleCnt="0"/>
      <dgm:spPr/>
    </dgm:pt>
    <dgm:pt modelId="{08CF5CF0-8CEC-457F-B152-744FF43D8277}" type="pres">
      <dgm:prSet presAssocID="{1084BC21-9439-4A9A-B235-E3A5D9883309}" presName="parentLin" presStyleCnt="0"/>
      <dgm:spPr/>
    </dgm:pt>
    <dgm:pt modelId="{C0D84E35-3197-409F-B403-66E5D08A2C50}" type="pres">
      <dgm:prSet presAssocID="{1084BC21-9439-4A9A-B235-E3A5D9883309}" presName="parentLeftMargin" presStyleLbl="node1" presStyleIdx="5" presStyleCnt="8"/>
      <dgm:spPr/>
      <dgm:t>
        <a:bodyPr/>
        <a:lstStyle/>
        <a:p>
          <a:endParaRPr lang="hu-HU"/>
        </a:p>
      </dgm:t>
    </dgm:pt>
    <dgm:pt modelId="{8ACBEE4E-5CC5-4DB6-A265-57027F4A7121}" type="pres">
      <dgm:prSet presAssocID="{1084BC21-9439-4A9A-B235-E3A5D9883309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F5BB693-23B3-49F3-A988-CF8B84A6E28C}" type="pres">
      <dgm:prSet presAssocID="{1084BC21-9439-4A9A-B235-E3A5D9883309}" presName="negativeSpace" presStyleCnt="0"/>
      <dgm:spPr/>
    </dgm:pt>
    <dgm:pt modelId="{1C913AF3-32B0-420C-A981-6109D0E3AB96}" type="pres">
      <dgm:prSet presAssocID="{1084BC21-9439-4A9A-B235-E3A5D9883309}" presName="childText" presStyleLbl="conFgAcc1" presStyleIdx="6" presStyleCnt="8">
        <dgm:presLayoutVars>
          <dgm:bulletEnabled val="1"/>
        </dgm:presLayoutVars>
      </dgm:prSet>
      <dgm:spPr/>
    </dgm:pt>
    <dgm:pt modelId="{6D09DA8D-1BF2-4E0F-AC67-881CE77FAE8D}" type="pres">
      <dgm:prSet presAssocID="{57157FFD-427B-4FC1-B6BE-95014144A8D5}" presName="spaceBetweenRectangles" presStyleCnt="0"/>
      <dgm:spPr/>
    </dgm:pt>
    <dgm:pt modelId="{EAE6DBD7-6988-4995-9044-005FDC6E6769}" type="pres">
      <dgm:prSet presAssocID="{D51CEE52-1E17-4676-8593-4B524E8FFB2D}" presName="parentLin" presStyleCnt="0"/>
      <dgm:spPr/>
    </dgm:pt>
    <dgm:pt modelId="{BEC95FC6-3E3C-41B2-84FD-BC6A29051DAD}" type="pres">
      <dgm:prSet presAssocID="{D51CEE52-1E17-4676-8593-4B524E8FFB2D}" presName="parentLeftMargin" presStyleLbl="node1" presStyleIdx="6" presStyleCnt="8"/>
      <dgm:spPr/>
      <dgm:t>
        <a:bodyPr/>
        <a:lstStyle/>
        <a:p>
          <a:endParaRPr lang="hu-HU"/>
        </a:p>
      </dgm:t>
    </dgm:pt>
    <dgm:pt modelId="{90BF50B2-9AE5-4682-A978-2E080630F518}" type="pres">
      <dgm:prSet presAssocID="{D51CEE52-1E17-4676-8593-4B524E8FFB2D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5767B9-058F-4864-8B29-C2849A8E3105}" type="pres">
      <dgm:prSet presAssocID="{D51CEE52-1E17-4676-8593-4B524E8FFB2D}" presName="negativeSpace" presStyleCnt="0"/>
      <dgm:spPr/>
    </dgm:pt>
    <dgm:pt modelId="{1F80EC1E-B2F7-4C89-9609-1CD12D5B4071}" type="pres">
      <dgm:prSet presAssocID="{D51CEE52-1E17-4676-8593-4B524E8FFB2D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051FB055-92A3-4561-B44C-BCA7A8F82D83}" type="presOf" srcId="{D8E906DC-7AAF-42EA-BC72-8798D9419753}" destId="{D65B803F-B26A-4959-AB68-50A1E3026E00}" srcOrd="0" destOrd="0" presId="urn:microsoft.com/office/officeart/2005/8/layout/list1"/>
    <dgm:cxn modelId="{20A8A74C-ADF1-4800-A838-423A86AE757B}" type="presOf" srcId="{F3EFDDF5-7F00-4BC8-98C8-BD2E1CD62956}" destId="{7D93A2CE-B0A1-47D7-A3C9-7AB00BDA3099}" srcOrd="0" destOrd="0" presId="urn:microsoft.com/office/officeart/2005/8/layout/list1"/>
    <dgm:cxn modelId="{29DEFAEA-6EC1-47A9-A5E8-1FCEA7F58066}" type="presOf" srcId="{F3EFDDF5-7F00-4BC8-98C8-BD2E1CD62956}" destId="{2647A0B3-9548-400B-A562-5C558015E7D9}" srcOrd="1" destOrd="0" presId="urn:microsoft.com/office/officeart/2005/8/layout/list1"/>
    <dgm:cxn modelId="{BC95C3C3-5FD0-409A-94F1-CFD2DBC84546}" type="presOf" srcId="{C3155AA5-8BCE-4EBA-A728-24B2DE44655C}" destId="{0079C71B-2851-429B-A64F-42D0995D3931}" srcOrd="1" destOrd="0" presId="urn:microsoft.com/office/officeart/2005/8/layout/list1"/>
    <dgm:cxn modelId="{B50A31A8-CCD1-4001-8C90-0A1F3B13689B}" srcId="{8AC2282E-400A-4205-8DD9-5144A4F6F08A}" destId="{D51CEE52-1E17-4676-8593-4B524E8FFB2D}" srcOrd="7" destOrd="0" parTransId="{7A0CEE5F-9A89-46DD-A57E-1A1B77797C64}" sibTransId="{47ECBBB0-E691-466E-8865-497527252B1E}"/>
    <dgm:cxn modelId="{488F56F0-310E-4858-AD91-15B8D0C1A5C7}" srcId="{8AC2282E-400A-4205-8DD9-5144A4F6F08A}" destId="{505338E6-19DA-4595-A009-62B91CDEEFFF}" srcOrd="0" destOrd="0" parTransId="{47DE15E2-337C-4297-959A-175087D60F03}" sibTransId="{4C8D8875-06E7-403D-A0E6-B987728E78C2}"/>
    <dgm:cxn modelId="{AE93E51D-C15C-4A47-8212-1CD8B24332CF}" srcId="{8AC2282E-400A-4205-8DD9-5144A4F6F08A}" destId="{6F05FC2D-3409-46C1-A55E-81C8119F9A2E}" srcOrd="5" destOrd="0" parTransId="{FDD4C30B-208E-4DA8-A517-92122FF8055D}" sibTransId="{29140810-41CD-44C1-865E-0D2176F14580}"/>
    <dgm:cxn modelId="{C4BF3A69-D465-4D72-80F8-5A215820E1AD}" type="presOf" srcId="{505338E6-19DA-4595-A009-62B91CDEEFFF}" destId="{1B2D9BDC-6BC5-439C-99B1-4F7E554C961D}" srcOrd="1" destOrd="0" presId="urn:microsoft.com/office/officeart/2005/8/layout/list1"/>
    <dgm:cxn modelId="{734F7541-C1FD-4896-8C55-AF99DBF97BAE}" type="presOf" srcId="{505338E6-19DA-4595-A009-62B91CDEEFFF}" destId="{47B3EC76-5C3D-4DFF-9E00-3E2BD0FB03AA}" srcOrd="0" destOrd="0" presId="urn:microsoft.com/office/officeart/2005/8/layout/list1"/>
    <dgm:cxn modelId="{E335EDE1-1D2F-47BB-99A1-AE2DB68A7979}" type="presOf" srcId="{D51CEE52-1E17-4676-8593-4B524E8FFB2D}" destId="{BEC95FC6-3E3C-41B2-84FD-BC6A29051DAD}" srcOrd="0" destOrd="0" presId="urn:microsoft.com/office/officeart/2005/8/layout/list1"/>
    <dgm:cxn modelId="{4B9DCE89-786D-4280-A706-582032C58A1B}" type="presOf" srcId="{8AC2282E-400A-4205-8DD9-5144A4F6F08A}" destId="{F3C8B5ED-B69F-4DA1-AF55-6875A35022C1}" srcOrd="0" destOrd="0" presId="urn:microsoft.com/office/officeart/2005/8/layout/list1"/>
    <dgm:cxn modelId="{7113040E-55C4-4A8A-A132-B5ED9481BF7A}" type="presOf" srcId="{D8E906DC-7AAF-42EA-BC72-8798D9419753}" destId="{82EA03FE-F454-4880-AD7B-AD30B6A75D63}" srcOrd="1" destOrd="0" presId="urn:microsoft.com/office/officeart/2005/8/layout/list1"/>
    <dgm:cxn modelId="{54655457-B58C-400A-A8BC-B2E6FED114F2}" type="presOf" srcId="{6F05FC2D-3409-46C1-A55E-81C8119F9A2E}" destId="{EB1B6452-E102-49F1-8D96-E1C6FAD84FD2}" srcOrd="0" destOrd="0" presId="urn:microsoft.com/office/officeart/2005/8/layout/list1"/>
    <dgm:cxn modelId="{6190D142-395C-4C67-9538-D7C2CE8F945D}" srcId="{8AC2282E-400A-4205-8DD9-5144A4F6F08A}" destId="{FFEA43D7-9384-4D6A-915A-5E41DA027EF4}" srcOrd="4" destOrd="0" parTransId="{01192785-1C00-4EF8-86BA-60D2F2B9B969}" sibTransId="{5077F287-6C5E-46B1-B883-0F712DEE992C}"/>
    <dgm:cxn modelId="{A26FCB91-4244-464C-AF15-E8E9A3EF956D}" type="presOf" srcId="{FFEA43D7-9384-4D6A-915A-5E41DA027EF4}" destId="{7FE01DD3-E8DD-4863-999F-4F432B45E347}" srcOrd="1" destOrd="0" presId="urn:microsoft.com/office/officeart/2005/8/layout/list1"/>
    <dgm:cxn modelId="{3E5076CD-2D48-436C-B660-536CC18E7CE0}" srcId="{8AC2282E-400A-4205-8DD9-5144A4F6F08A}" destId="{D8E906DC-7AAF-42EA-BC72-8798D9419753}" srcOrd="3" destOrd="0" parTransId="{0CCACE58-A08D-407A-B60C-140FB49523A7}" sibTransId="{F526BFA5-F86D-4457-A462-1D9091142D61}"/>
    <dgm:cxn modelId="{6C8ACE20-3050-4D18-ADD3-0DCF46BED8D7}" type="presOf" srcId="{C3155AA5-8BCE-4EBA-A728-24B2DE44655C}" destId="{F8E28AA1-C176-4397-91B9-56D98E12615D}" srcOrd="0" destOrd="0" presId="urn:microsoft.com/office/officeart/2005/8/layout/list1"/>
    <dgm:cxn modelId="{F96E643B-FE9C-4879-95D2-2CDCDBC494AE}" srcId="{8AC2282E-400A-4205-8DD9-5144A4F6F08A}" destId="{F3EFDDF5-7F00-4BC8-98C8-BD2E1CD62956}" srcOrd="1" destOrd="0" parTransId="{F52C7A9D-3626-4C84-A368-01553E35ACF6}" sibTransId="{597F1E6D-1D3F-4B87-BA85-B834E78B5C4B}"/>
    <dgm:cxn modelId="{DF735ABE-778E-47D7-91A4-67A93E81BB2B}" type="presOf" srcId="{1084BC21-9439-4A9A-B235-E3A5D9883309}" destId="{8ACBEE4E-5CC5-4DB6-A265-57027F4A7121}" srcOrd="1" destOrd="0" presId="urn:microsoft.com/office/officeart/2005/8/layout/list1"/>
    <dgm:cxn modelId="{A4E93B5C-7568-4187-86D2-59B788C11B6C}" srcId="{8AC2282E-400A-4205-8DD9-5144A4F6F08A}" destId="{1084BC21-9439-4A9A-B235-E3A5D9883309}" srcOrd="6" destOrd="0" parTransId="{70AC88C9-0242-42DE-967F-A046E93C421D}" sibTransId="{57157FFD-427B-4FC1-B6BE-95014144A8D5}"/>
    <dgm:cxn modelId="{42DA1B0B-723C-4B72-8F99-C621E17D259C}" type="presOf" srcId="{6F05FC2D-3409-46C1-A55E-81C8119F9A2E}" destId="{0935EF7D-00EB-4D25-A634-1107D494E553}" srcOrd="1" destOrd="0" presId="urn:microsoft.com/office/officeart/2005/8/layout/list1"/>
    <dgm:cxn modelId="{A7151B92-6147-4126-8D06-E4AE28EF772E}" type="presOf" srcId="{1084BC21-9439-4A9A-B235-E3A5D9883309}" destId="{C0D84E35-3197-409F-B403-66E5D08A2C50}" srcOrd="0" destOrd="0" presId="urn:microsoft.com/office/officeart/2005/8/layout/list1"/>
    <dgm:cxn modelId="{18ECC1A8-8C9C-4FB9-B4FE-A50ACAD8908B}" type="presOf" srcId="{D51CEE52-1E17-4676-8593-4B524E8FFB2D}" destId="{90BF50B2-9AE5-4682-A978-2E080630F518}" srcOrd="1" destOrd="0" presId="urn:microsoft.com/office/officeart/2005/8/layout/list1"/>
    <dgm:cxn modelId="{D72F341B-9373-42F1-B86A-D6B62BCBD4B6}" srcId="{8AC2282E-400A-4205-8DD9-5144A4F6F08A}" destId="{C3155AA5-8BCE-4EBA-A728-24B2DE44655C}" srcOrd="2" destOrd="0" parTransId="{4F272A5E-AA7C-4BA6-8192-972918020770}" sibTransId="{EBBBD0E2-9DD1-479F-970C-D0250BC9DF0F}"/>
    <dgm:cxn modelId="{0E9C2D4E-C070-4CA4-89E0-D6651A54E9CA}" type="presOf" srcId="{FFEA43D7-9384-4D6A-915A-5E41DA027EF4}" destId="{E224DA67-1ED6-4925-B838-FC3B63CB9584}" srcOrd="0" destOrd="0" presId="urn:microsoft.com/office/officeart/2005/8/layout/list1"/>
    <dgm:cxn modelId="{345A6878-2BDE-4888-9D8A-97725C9FE172}" type="presParOf" srcId="{F3C8B5ED-B69F-4DA1-AF55-6875A35022C1}" destId="{CAC48A37-ED9F-4B48-B0F4-F2D3A0B320F8}" srcOrd="0" destOrd="0" presId="urn:microsoft.com/office/officeart/2005/8/layout/list1"/>
    <dgm:cxn modelId="{7C58145C-BCE6-478D-A9DA-C8F885D5A2D1}" type="presParOf" srcId="{CAC48A37-ED9F-4B48-B0F4-F2D3A0B320F8}" destId="{47B3EC76-5C3D-4DFF-9E00-3E2BD0FB03AA}" srcOrd="0" destOrd="0" presId="urn:microsoft.com/office/officeart/2005/8/layout/list1"/>
    <dgm:cxn modelId="{9960CC54-E97C-496D-947B-A0B8FEBAF357}" type="presParOf" srcId="{CAC48A37-ED9F-4B48-B0F4-F2D3A0B320F8}" destId="{1B2D9BDC-6BC5-439C-99B1-4F7E554C961D}" srcOrd="1" destOrd="0" presId="urn:microsoft.com/office/officeart/2005/8/layout/list1"/>
    <dgm:cxn modelId="{10E28345-14A0-404A-B2EF-79C8F93AC187}" type="presParOf" srcId="{F3C8B5ED-B69F-4DA1-AF55-6875A35022C1}" destId="{169D2F3A-51C9-4DF8-B3F6-1BD0A1922B3B}" srcOrd="1" destOrd="0" presId="urn:microsoft.com/office/officeart/2005/8/layout/list1"/>
    <dgm:cxn modelId="{2510E6C0-7E39-44D7-B17E-CC06CC207CAA}" type="presParOf" srcId="{F3C8B5ED-B69F-4DA1-AF55-6875A35022C1}" destId="{DD9F8805-EB40-4D2C-A214-8C26607D88BA}" srcOrd="2" destOrd="0" presId="urn:microsoft.com/office/officeart/2005/8/layout/list1"/>
    <dgm:cxn modelId="{3C72234F-CB6D-47D6-B17F-347E69776227}" type="presParOf" srcId="{F3C8B5ED-B69F-4DA1-AF55-6875A35022C1}" destId="{EF9762A0-F3B1-4658-83E9-340352764395}" srcOrd="3" destOrd="0" presId="urn:microsoft.com/office/officeart/2005/8/layout/list1"/>
    <dgm:cxn modelId="{CC49BD42-CC11-4CA7-90DA-26AF395C5249}" type="presParOf" srcId="{F3C8B5ED-B69F-4DA1-AF55-6875A35022C1}" destId="{D1448CCA-AEF0-4F65-A178-67EA019498C4}" srcOrd="4" destOrd="0" presId="urn:microsoft.com/office/officeart/2005/8/layout/list1"/>
    <dgm:cxn modelId="{B24D0952-76AA-4863-A82D-9D3BDFE55B5B}" type="presParOf" srcId="{D1448CCA-AEF0-4F65-A178-67EA019498C4}" destId="{7D93A2CE-B0A1-47D7-A3C9-7AB00BDA3099}" srcOrd="0" destOrd="0" presId="urn:microsoft.com/office/officeart/2005/8/layout/list1"/>
    <dgm:cxn modelId="{1B103145-493A-484E-AA46-F5A2A49601EC}" type="presParOf" srcId="{D1448CCA-AEF0-4F65-A178-67EA019498C4}" destId="{2647A0B3-9548-400B-A562-5C558015E7D9}" srcOrd="1" destOrd="0" presId="urn:microsoft.com/office/officeart/2005/8/layout/list1"/>
    <dgm:cxn modelId="{FDEC81C0-C5B1-4CCC-ABF6-37E2F4BE6D5D}" type="presParOf" srcId="{F3C8B5ED-B69F-4DA1-AF55-6875A35022C1}" destId="{5416FB69-E9EC-433E-868F-05A4BD049360}" srcOrd="5" destOrd="0" presId="urn:microsoft.com/office/officeart/2005/8/layout/list1"/>
    <dgm:cxn modelId="{E66E64B9-F2DD-4490-8B25-2062546EBFA5}" type="presParOf" srcId="{F3C8B5ED-B69F-4DA1-AF55-6875A35022C1}" destId="{1BCB3435-269A-42E2-9C22-789D5D5B90F9}" srcOrd="6" destOrd="0" presId="urn:microsoft.com/office/officeart/2005/8/layout/list1"/>
    <dgm:cxn modelId="{0BBE33B7-8848-42FC-814C-4CDE28C846FE}" type="presParOf" srcId="{F3C8B5ED-B69F-4DA1-AF55-6875A35022C1}" destId="{FE481DB3-71C6-4612-99BD-DFD9BC363012}" srcOrd="7" destOrd="0" presId="urn:microsoft.com/office/officeart/2005/8/layout/list1"/>
    <dgm:cxn modelId="{3A00886D-A0E6-4E19-BF4D-A4BAFB326D7D}" type="presParOf" srcId="{F3C8B5ED-B69F-4DA1-AF55-6875A35022C1}" destId="{190BF13B-C5A7-4E51-BF13-E9FD4FFAEEFE}" srcOrd="8" destOrd="0" presId="urn:microsoft.com/office/officeart/2005/8/layout/list1"/>
    <dgm:cxn modelId="{AEFE3AF5-FD50-4243-A5C9-3230721EEB58}" type="presParOf" srcId="{190BF13B-C5A7-4E51-BF13-E9FD4FFAEEFE}" destId="{F8E28AA1-C176-4397-91B9-56D98E12615D}" srcOrd="0" destOrd="0" presId="urn:microsoft.com/office/officeart/2005/8/layout/list1"/>
    <dgm:cxn modelId="{EFFF6BAD-9264-43C7-A636-9848A2D3EF09}" type="presParOf" srcId="{190BF13B-C5A7-4E51-BF13-E9FD4FFAEEFE}" destId="{0079C71B-2851-429B-A64F-42D0995D3931}" srcOrd="1" destOrd="0" presId="urn:microsoft.com/office/officeart/2005/8/layout/list1"/>
    <dgm:cxn modelId="{A2F3F02D-CDF4-4144-B414-72C120677878}" type="presParOf" srcId="{F3C8B5ED-B69F-4DA1-AF55-6875A35022C1}" destId="{880AF8BE-F71A-42F3-850F-A9FA72EDA844}" srcOrd="9" destOrd="0" presId="urn:microsoft.com/office/officeart/2005/8/layout/list1"/>
    <dgm:cxn modelId="{99CD8711-0E9B-464C-BE83-ACDB4EF5A829}" type="presParOf" srcId="{F3C8B5ED-B69F-4DA1-AF55-6875A35022C1}" destId="{0984B098-8FBF-4C3F-AFE0-A9FF8814FC6A}" srcOrd="10" destOrd="0" presId="urn:microsoft.com/office/officeart/2005/8/layout/list1"/>
    <dgm:cxn modelId="{0F9EACC6-35D0-4AD8-9D69-7F6B9080A15D}" type="presParOf" srcId="{F3C8B5ED-B69F-4DA1-AF55-6875A35022C1}" destId="{2434C17F-FF40-44D5-ADA3-583EBBBEE1BE}" srcOrd="11" destOrd="0" presId="urn:microsoft.com/office/officeart/2005/8/layout/list1"/>
    <dgm:cxn modelId="{0F5901F2-887E-40CA-B052-E35A900271F7}" type="presParOf" srcId="{F3C8B5ED-B69F-4DA1-AF55-6875A35022C1}" destId="{0B761D65-D100-43B3-AFD5-AAE5C17227BD}" srcOrd="12" destOrd="0" presId="urn:microsoft.com/office/officeart/2005/8/layout/list1"/>
    <dgm:cxn modelId="{880F1951-4327-441F-876D-A5F7A3517A3E}" type="presParOf" srcId="{0B761D65-D100-43B3-AFD5-AAE5C17227BD}" destId="{D65B803F-B26A-4959-AB68-50A1E3026E00}" srcOrd="0" destOrd="0" presId="urn:microsoft.com/office/officeart/2005/8/layout/list1"/>
    <dgm:cxn modelId="{5D0D6A70-3B28-43CE-A2EE-60D136449D63}" type="presParOf" srcId="{0B761D65-D100-43B3-AFD5-AAE5C17227BD}" destId="{82EA03FE-F454-4880-AD7B-AD30B6A75D63}" srcOrd="1" destOrd="0" presId="urn:microsoft.com/office/officeart/2005/8/layout/list1"/>
    <dgm:cxn modelId="{7CE8B609-10B7-4AC8-9EA8-B27FF9B9E52A}" type="presParOf" srcId="{F3C8B5ED-B69F-4DA1-AF55-6875A35022C1}" destId="{6153F3ED-C787-4405-A401-C3DE2585DC0A}" srcOrd="13" destOrd="0" presId="urn:microsoft.com/office/officeart/2005/8/layout/list1"/>
    <dgm:cxn modelId="{977CC012-146B-402F-B055-765979377FF4}" type="presParOf" srcId="{F3C8B5ED-B69F-4DA1-AF55-6875A35022C1}" destId="{0B8265C7-13DE-44B8-9EED-A3105A164103}" srcOrd="14" destOrd="0" presId="urn:microsoft.com/office/officeart/2005/8/layout/list1"/>
    <dgm:cxn modelId="{36EEB62D-5620-4B2F-9769-AC78289C00CC}" type="presParOf" srcId="{F3C8B5ED-B69F-4DA1-AF55-6875A35022C1}" destId="{EA765CC9-1335-4D9A-A725-4C324E0EE464}" srcOrd="15" destOrd="0" presId="urn:microsoft.com/office/officeart/2005/8/layout/list1"/>
    <dgm:cxn modelId="{B84E8B92-D736-4338-9459-8046758F5CBD}" type="presParOf" srcId="{F3C8B5ED-B69F-4DA1-AF55-6875A35022C1}" destId="{AB16EADA-82EC-4FB6-922B-BBE8D62F46EE}" srcOrd="16" destOrd="0" presId="urn:microsoft.com/office/officeart/2005/8/layout/list1"/>
    <dgm:cxn modelId="{77FF71CF-DB74-4372-8A77-8E77BC1270AC}" type="presParOf" srcId="{AB16EADA-82EC-4FB6-922B-BBE8D62F46EE}" destId="{E224DA67-1ED6-4925-B838-FC3B63CB9584}" srcOrd="0" destOrd="0" presId="urn:microsoft.com/office/officeart/2005/8/layout/list1"/>
    <dgm:cxn modelId="{1E05678A-3138-4685-8D1F-65BAD3C8A03B}" type="presParOf" srcId="{AB16EADA-82EC-4FB6-922B-BBE8D62F46EE}" destId="{7FE01DD3-E8DD-4863-999F-4F432B45E347}" srcOrd="1" destOrd="0" presId="urn:microsoft.com/office/officeart/2005/8/layout/list1"/>
    <dgm:cxn modelId="{DEDC3217-7819-45C7-9323-66E7D66C8336}" type="presParOf" srcId="{F3C8B5ED-B69F-4DA1-AF55-6875A35022C1}" destId="{B29307F0-5AEC-44C1-A527-B656DBB7E718}" srcOrd="17" destOrd="0" presId="urn:microsoft.com/office/officeart/2005/8/layout/list1"/>
    <dgm:cxn modelId="{9DDF67E6-4A05-4902-8212-C50CF795DAA6}" type="presParOf" srcId="{F3C8B5ED-B69F-4DA1-AF55-6875A35022C1}" destId="{9A85C4EE-AA7D-4880-9403-031395D36D13}" srcOrd="18" destOrd="0" presId="urn:microsoft.com/office/officeart/2005/8/layout/list1"/>
    <dgm:cxn modelId="{48E5C4BA-3F7E-4A15-80A2-68F4F59BE037}" type="presParOf" srcId="{F3C8B5ED-B69F-4DA1-AF55-6875A35022C1}" destId="{C96BF71A-328E-45E2-857B-35AEF69AD622}" srcOrd="19" destOrd="0" presId="urn:microsoft.com/office/officeart/2005/8/layout/list1"/>
    <dgm:cxn modelId="{B8BC1EB6-F642-487D-912D-C39C9AAEF04D}" type="presParOf" srcId="{F3C8B5ED-B69F-4DA1-AF55-6875A35022C1}" destId="{6CD36A83-7A8F-4FCB-A698-CCD9B3B3B14B}" srcOrd="20" destOrd="0" presId="urn:microsoft.com/office/officeart/2005/8/layout/list1"/>
    <dgm:cxn modelId="{2C0EF3B7-2F50-4650-B29C-73BAB6B72B27}" type="presParOf" srcId="{6CD36A83-7A8F-4FCB-A698-CCD9B3B3B14B}" destId="{EB1B6452-E102-49F1-8D96-E1C6FAD84FD2}" srcOrd="0" destOrd="0" presId="urn:microsoft.com/office/officeart/2005/8/layout/list1"/>
    <dgm:cxn modelId="{9ABB1207-BD07-47ED-BC09-0499A485F9DC}" type="presParOf" srcId="{6CD36A83-7A8F-4FCB-A698-CCD9B3B3B14B}" destId="{0935EF7D-00EB-4D25-A634-1107D494E553}" srcOrd="1" destOrd="0" presId="urn:microsoft.com/office/officeart/2005/8/layout/list1"/>
    <dgm:cxn modelId="{F8A3F5EA-CF2A-4B09-ACDA-D333D12F1294}" type="presParOf" srcId="{F3C8B5ED-B69F-4DA1-AF55-6875A35022C1}" destId="{281D1B11-B7A1-466B-B81B-F001DBF3DE97}" srcOrd="21" destOrd="0" presId="urn:microsoft.com/office/officeart/2005/8/layout/list1"/>
    <dgm:cxn modelId="{AFC11388-0033-4648-9020-D2E21E110765}" type="presParOf" srcId="{F3C8B5ED-B69F-4DA1-AF55-6875A35022C1}" destId="{BF8BBDE9-DB39-426E-888C-8CAFA834A8BA}" srcOrd="22" destOrd="0" presId="urn:microsoft.com/office/officeart/2005/8/layout/list1"/>
    <dgm:cxn modelId="{704D69EC-8AE7-41DE-A05E-28F352B69D3F}" type="presParOf" srcId="{F3C8B5ED-B69F-4DA1-AF55-6875A35022C1}" destId="{991A7608-5F7A-44D2-9FF7-0B24F239F6D5}" srcOrd="23" destOrd="0" presId="urn:microsoft.com/office/officeart/2005/8/layout/list1"/>
    <dgm:cxn modelId="{A5A02727-3C4C-4FD3-96FC-F9B320F7ECCA}" type="presParOf" srcId="{F3C8B5ED-B69F-4DA1-AF55-6875A35022C1}" destId="{08CF5CF0-8CEC-457F-B152-744FF43D8277}" srcOrd="24" destOrd="0" presId="urn:microsoft.com/office/officeart/2005/8/layout/list1"/>
    <dgm:cxn modelId="{29977837-FE38-457E-9A26-80F278098EAC}" type="presParOf" srcId="{08CF5CF0-8CEC-457F-B152-744FF43D8277}" destId="{C0D84E35-3197-409F-B403-66E5D08A2C50}" srcOrd="0" destOrd="0" presId="urn:microsoft.com/office/officeart/2005/8/layout/list1"/>
    <dgm:cxn modelId="{C0B7A3D4-1E22-4CFF-B19B-7A68F56B7D9F}" type="presParOf" srcId="{08CF5CF0-8CEC-457F-B152-744FF43D8277}" destId="{8ACBEE4E-5CC5-4DB6-A265-57027F4A7121}" srcOrd="1" destOrd="0" presId="urn:microsoft.com/office/officeart/2005/8/layout/list1"/>
    <dgm:cxn modelId="{73F57B29-3976-43C0-AF9D-05BB16C282FE}" type="presParOf" srcId="{F3C8B5ED-B69F-4DA1-AF55-6875A35022C1}" destId="{6F5BB693-23B3-49F3-A988-CF8B84A6E28C}" srcOrd="25" destOrd="0" presId="urn:microsoft.com/office/officeart/2005/8/layout/list1"/>
    <dgm:cxn modelId="{BC893244-9050-48C6-951D-6F6AC60E4C64}" type="presParOf" srcId="{F3C8B5ED-B69F-4DA1-AF55-6875A35022C1}" destId="{1C913AF3-32B0-420C-A981-6109D0E3AB96}" srcOrd="26" destOrd="0" presId="urn:microsoft.com/office/officeart/2005/8/layout/list1"/>
    <dgm:cxn modelId="{EC4FA08F-CE9A-4C14-8DAF-5A9AE36FC18E}" type="presParOf" srcId="{F3C8B5ED-B69F-4DA1-AF55-6875A35022C1}" destId="{6D09DA8D-1BF2-4E0F-AC67-881CE77FAE8D}" srcOrd="27" destOrd="0" presId="urn:microsoft.com/office/officeart/2005/8/layout/list1"/>
    <dgm:cxn modelId="{41A5D458-EEFF-455F-9127-01F177C3EF4A}" type="presParOf" srcId="{F3C8B5ED-B69F-4DA1-AF55-6875A35022C1}" destId="{EAE6DBD7-6988-4995-9044-005FDC6E6769}" srcOrd="28" destOrd="0" presId="urn:microsoft.com/office/officeart/2005/8/layout/list1"/>
    <dgm:cxn modelId="{9417ACD0-B111-418C-9F23-56C3749AE259}" type="presParOf" srcId="{EAE6DBD7-6988-4995-9044-005FDC6E6769}" destId="{BEC95FC6-3E3C-41B2-84FD-BC6A29051DAD}" srcOrd="0" destOrd="0" presId="urn:microsoft.com/office/officeart/2005/8/layout/list1"/>
    <dgm:cxn modelId="{8CFFA031-7549-4B66-BD00-BD91ABE7E6B2}" type="presParOf" srcId="{EAE6DBD7-6988-4995-9044-005FDC6E6769}" destId="{90BF50B2-9AE5-4682-A978-2E080630F518}" srcOrd="1" destOrd="0" presId="urn:microsoft.com/office/officeart/2005/8/layout/list1"/>
    <dgm:cxn modelId="{5F504B12-2AB0-4FFF-9AC4-F3EC3AD19F15}" type="presParOf" srcId="{F3C8B5ED-B69F-4DA1-AF55-6875A35022C1}" destId="{D85767B9-058F-4864-8B29-C2849A8E3105}" srcOrd="29" destOrd="0" presId="urn:microsoft.com/office/officeart/2005/8/layout/list1"/>
    <dgm:cxn modelId="{003334DF-ECED-462E-B3EA-A476DDAA24F3}" type="presParOf" srcId="{F3C8B5ED-B69F-4DA1-AF55-6875A35022C1}" destId="{1F80EC1E-B2F7-4C89-9609-1CD12D5B4071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C2282E-400A-4205-8DD9-5144A4F6F08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05338E6-19DA-4595-A009-62B91CDEEFFF}">
      <dgm:prSet phldrT="[Szöveg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hu-HU" dirty="0" smtClean="0"/>
            <a:t>a raktári készletek figyelése cikkszám azonosítóval</a:t>
          </a:r>
          <a:endParaRPr lang="hu-HU" dirty="0"/>
        </a:p>
      </dgm:t>
    </dgm:pt>
    <dgm:pt modelId="{47DE15E2-337C-4297-959A-175087D60F03}" type="parTrans" cxnId="{488F56F0-310E-4858-AD91-15B8D0C1A5C7}">
      <dgm:prSet/>
      <dgm:spPr/>
      <dgm:t>
        <a:bodyPr/>
        <a:lstStyle/>
        <a:p>
          <a:pPr algn="ctr"/>
          <a:endParaRPr lang="hu-HU"/>
        </a:p>
      </dgm:t>
    </dgm:pt>
    <dgm:pt modelId="{4C8D8875-06E7-403D-A0E6-B987728E78C2}" type="sibTrans" cxnId="{488F56F0-310E-4858-AD91-15B8D0C1A5C7}">
      <dgm:prSet/>
      <dgm:spPr/>
      <dgm:t>
        <a:bodyPr/>
        <a:lstStyle/>
        <a:p>
          <a:pPr algn="ctr"/>
          <a:endParaRPr lang="hu-HU"/>
        </a:p>
      </dgm:t>
    </dgm:pt>
    <dgm:pt modelId="{1084BC21-9439-4A9A-B235-E3A5D9883309}">
      <dgm:prSet phldrT="[Szöveg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hu-HU" dirty="0" smtClean="0"/>
            <a:t>nyilvántartások vezetése</a:t>
          </a:r>
          <a:endParaRPr lang="hu-HU" dirty="0"/>
        </a:p>
      </dgm:t>
    </dgm:pt>
    <dgm:pt modelId="{70AC88C9-0242-42DE-967F-A046E93C421D}" type="parTrans" cxnId="{A4E93B5C-7568-4187-86D2-59B788C11B6C}">
      <dgm:prSet/>
      <dgm:spPr/>
      <dgm:t>
        <a:bodyPr/>
        <a:lstStyle/>
        <a:p>
          <a:pPr algn="ctr"/>
          <a:endParaRPr lang="hu-HU"/>
        </a:p>
      </dgm:t>
    </dgm:pt>
    <dgm:pt modelId="{57157FFD-427B-4FC1-B6BE-95014144A8D5}" type="sibTrans" cxnId="{A4E93B5C-7568-4187-86D2-59B788C11B6C}">
      <dgm:prSet/>
      <dgm:spPr/>
      <dgm:t>
        <a:bodyPr/>
        <a:lstStyle/>
        <a:p>
          <a:pPr algn="ctr"/>
          <a:endParaRPr lang="hu-HU"/>
        </a:p>
      </dgm:t>
    </dgm:pt>
    <dgm:pt modelId="{FFEA43D7-9384-4D6A-915A-5E41DA027EF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hu-HU" dirty="0" smtClean="0"/>
            <a:t>selejtezés</a:t>
          </a:r>
          <a:endParaRPr lang="hu-HU" dirty="0"/>
        </a:p>
      </dgm:t>
    </dgm:pt>
    <dgm:pt modelId="{01192785-1C00-4EF8-86BA-60D2F2B9B969}" type="parTrans" cxnId="{6190D142-395C-4C67-9538-D7C2CE8F945D}">
      <dgm:prSet/>
      <dgm:spPr/>
      <dgm:t>
        <a:bodyPr/>
        <a:lstStyle/>
        <a:p>
          <a:pPr algn="ctr"/>
          <a:endParaRPr lang="hu-HU"/>
        </a:p>
      </dgm:t>
    </dgm:pt>
    <dgm:pt modelId="{5077F287-6C5E-46B1-B883-0F712DEE992C}" type="sibTrans" cxnId="{6190D142-395C-4C67-9538-D7C2CE8F945D}">
      <dgm:prSet/>
      <dgm:spPr/>
      <dgm:t>
        <a:bodyPr/>
        <a:lstStyle/>
        <a:p>
          <a:pPr algn="ctr"/>
          <a:endParaRPr lang="hu-HU"/>
        </a:p>
      </dgm:t>
    </dgm:pt>
    <dgm:pt modelId="{6F05FC2D-3409-46C1-A55E-81C8119F9A2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hu-HU" dirty="0" smtClean="0"/>
            <a:t>elfekvő készletektől való megszabadulás</a:t>
          </a:r>
          <a:endParaRPr lang="hu-HU" dirty="0"/>
        </a:p>
      </dgm:t>
    </dgm:pt>
    <dgm:pt modelId="{FDD4C30B-208E-4DA8-A517-92122FF8055D}" type="parTrans" cxnId="{AE93E51D-C15C-4A47-8212-1CD8B24332CF}">
      <dgm:prSet/>
      <dgm:spPr/>
      <dgm:t>
        <a:bodyPr/>
        <a:lstStyle/>
        <a:p>
          <a:pPr algn="ctr"/>
          <a:endParaRPr lang="hu-HU"/>
        </a:p>
      </dgm:t>
    </dgm:pt>
    <dgm:pt modelId="{29140810-41CD-44C1-865E-0D2176F14580}" type="sibTrans" cxnId="{AE93E51D-C15C-4A47-8212-1CD8B24332CF}">
      <dgm:prSet/>
      <dgm:spPr/>
      <dgm:t>
        <a:bodyPr/>
        <a:lstStyle/>
        <a:p>
          <a:pPr algn="ctr"/>
          <a:endParaRPr lang="hu-HU"/>
        </a:p>
      </dgm:t>
    </dgm:pt>
    <dgm:pt modelId="{D8E906DC-7AAF-42EA-BC72-8798D941975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hu-HU" dirty="0" smtClean="0"/>
            <a:t>javíttatás</a:t>
          </a:r>
          <a:endParaRPr lang="hu-HU" dirty="0"/>
        </a:p>
      </dgm:t>
    </dgm:pt>
    <dgm:pt modelId="{0CCACE58-A08D-407A-B60C-140FB49523A7}" type="parTrans" cxnId="{3E5076CD-2D48-436C-B660-536CC18E7CE0}">
      <dgm:prSet/>
      <dgm:spPr/>
      <dgm:t>
        <a:bodyPr/>
        <a:lstStyle/>
        <a:p>
          <a:pPr algn="ctr"/>
          <a:endParaRPr lang="hu-HU"/>
        </a:p>
      </dgm:t>
    </dgm:pt>
    <dgm:pt modelId="{F526BFA5-F86D-4457-A462-1D9091142D61}" type="sibTrans" cxnId="{3E5076CD-2D48-436C-B660-536CC18E7CE0}">
      <dgm:prSet/>
      <dgm:spPr/>
      <dgm:t>
        <a:bodyPr/>
        <a:lstStyle/>
        <a:p>
          <a:pPr algn="ctr"/>
          <a:endParaRPr lang="hu-HU"/>
        </a:p>
      </dgm:t>
    </dgm:pt>
    <dgm:pt modelId="{C3155AA5-8BCE-4EBA-A728-24B2DE44655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hu-HU" dirty="0" smtClean="0"/>
            <a:t>vámoltatás</a:t>
          </a:r>
          <a:endParaRPr lang="hu-HU" dirty="0"/>
        </a:p>
      </dgm:t>
    </dgm:pt>
    <dgm:pt modelId="{4F272A5E-AA7C-4BA6-8192-972918020770}" type="parTrans" cxnId="{D72F341B-9373-42F1-B86A-D6B62BCBD4B6}">
      <dgm:prSet/>
      <dgm:spPr/>
      <dgm:t>
        <a:bodyPr/>
        <a:lstStyle/>
        <a:p>
          <a:pPr algn="ctr"/>
          <a:endParaRPr lang="hu-HU"/>
        </a:p>
      </dgm:t>
    </dgm:pt>
    <dgm:pt modelId="{EBBBD0E2-9DD1-479F-970C-D0250BC9DF0F}" type="sibTrans" cxnId="{D72F341B-9373-42F1-B86A-D6B62BCBD4B6}">
      <dgm:prSet/>
      <dgm:spPr/>
      <dgm:t>
        <a:bodyPr/>
        <a:lstStyle/>
        <a:p>
          <a:pPr algn="ctr"/>
          <a:endParaRPr lang="hu-HU"/>
        </a:p>
      </dgm:t>
    </dgm:pt>
    <dgm:pt modelId="{F3EFDDF5-7F00-4BC8-98C8-BD2E1CD62956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hu-HU" dirty="0" smtClean="0"/>
            <a:t>importáruk kiváltása hazaira</a:t>
          </a:r>
          <a:endParaRPr lang="hu-HU" dirty="0"/>
        </a:p>
      </dgm:t>
    </dgm:pt>
    <dgm:pt modelId="{F52C7A9D-3626-4C84-A368-01553E35ACF6}" type="parTrans" cxnId="{F96E643B-FE9C-4879-95D2-2CDCDBC494AE}">
      <dgm:prSet/>
      <dgm:spPr/>
      <dgm:t>
        <a:bodyPr/>
        <a:lstStyle/>
        <a:p>
          <a:pPr algn="ctr"/>
          <a:endParaRPr lang="hu-HU"/>
        </a:p>
      </dgm:t>
    </dgm:pt>
    <dgm:pt modelId="{597F1E6D-1D3F-4B87-BA85-B834E78B5C4B}" type="sibTrans" cxnId="{F96E643B-FE9C-4879-95D2-2CDCDBC494AE}">
      <dgm:prSet/>
      <dgm:spPr/>
      <dgm:t>
        <a:bodyPr/>
        <a:lstStyle/>
        <a:p>
          <a:pPr algn="ctr"/>
          <a:endParaRPr lang="hu-HU"/>
        </a:p>
      </dgm:t>
    </dgm:pt>
    <dgm:pt modelId="{F3C8B5ED-B69F-4DA1-AF55-6875A35022C1}" type="pres">
      <dgm:prSet presAssocID="{8AC2282E-400A-4205-8DD9-5144A4F6F08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AC48A37-ED9F-4B48-B0F4-F2D3A0B320F8}" type="pres">
      <dgm:prSet presAssocID="{505338E6-19DA-4595-A009-62B91CDEEFFF}" presName="parentLin" presStyleCnt="0"/>
      <dgm:spPr/>
    </dgm:pt>
    <dgm:pt modelId="{47B3EC76-5C3D-4DFF-9E00-3E2BD0FB03AA}" type="pres">
      <dgm:prSet presAssocID="{505338E6-19DA-4595-A009-62B91CDEEFFF}" presName="parentLeftMargin" presStyleLbl="node1" presStyleIdx="0" presStyleCnt="7"/>
      <dgm:spPr/>
      <dgm:t>
        <a:bodyPr/>
        <a:lstStyle/>
        <a:p>
          <a:endParaRPr lang="hu-HU"/>
        </a:p>
      </dgm:t>
    </dgm:pt>
    <dgm:pt modelId="{1B2D9BDC-6BC5-439C-99B1-4F7E554C961D}" type="pres">
      <dgm:prSet presAssocID="{505338E6-19DA-4595-A009-62B91CDEEFF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69D2F3A-51C9-4DF8-B3F6-1BD0A1922B3B}" type="pres">
      <dgm:prSet presAssocID="{505338E6-19DA-4595-A009-62B91CDEEFFF}" presName="negativeSpace" presStyleCnt="0"/>
      <dgm:spPr/>
    </dgm:pt>
    <dgm:pt modelId="{DD9F8805-EB40-4D2C-A214-8C26607D88BA}" type="pres">
      <dgm:prSet presAssocID="{505338E6-19DA-4595-A009-62B91CDEEFFF}" presName="childText" presStyleLbl="conFgAcc1" presStyleIdx="0" presStyleCnt="7">
        <dgm:presLayoutVars>
          <dgm:bulletEnabled val="1"/>
        </dgm:presLayoutVars>
      </dgm:prSet>
      <dgm:spPr/>
    </dgm:pt>
    <dgm:pt modelId="{EF9762A0-F3B1-4658-83E9-340352764395}" type="pres">
      <dgm:prSet presAssocID="{4C8D8875-06E7-403D-A0E6-B987728E78C2}" presName="spaceBetweenRectangles" presStyleCnt="0"/>
      <dgm:spPr/>
    </dgm:pt>
    <dgm:pt modelId="{D1448CCA-AEF0-4F65-A178-67EA019498C4}" type="pres">
      <dgm:prSet presAssocID="{F3EFDDF5-7F00-4BC8-98C8-BD2E1CD62956}" presName="parentLin" presStyleCnt="0"/>
      <dgm:spPr/>
    </dgm:pt>
    <dgm:pt modelId="{7D93A2CE-B0A1-47D7-A3C9-7AB00BDA3099}" type="pres">
      <dgm:prSet presAssocID="{F3EFDDF5-7F00-4BC8-98C8-BD2E1CD62956}" presName="parentLeftMargin" presStyleLbl="node1" presStyleIdx="0" presStyleCnt="7"/>
      <dgm:spPr/>
      <dgm:t>
        <a:bodyPr/>
        <a:lstStyle/>
        <a:p>
          <a:endParaRPr lang="hu-HU"/>
        </a:p>
      </dgm:t>
    </dgm:pt>
    <dgm:pt modelId="{2647A0B3-9548-400B-A562-5C558015E7D9}" type="pres">
      <dgm:prSet presAssocID="{F3EFDDF5-7F00-4BC8-98C8-BD2E1CD6295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16FB69-E9EC-433E-868F-05A4BD049360}" type="pres">
      <dgm:prSet presAssocID="{F3EFDDF5-7F00-4BC8-98C8-BD2E1CD62956}" presName="negativeSpace" presStyleCnt="0"/>
      <dgm:spPr/>
    </dgm:pt>
    <dgm:pt modelId="{1BCB3435-269A-42E2-9C22-789D5D5B90F9}" type="pres">
      <dgm:prSet presAssocID="{F3EFDDF5-7F00-4BC8-98C8-BD2E1CD62956}" presName="childText" presStyleLbl="conFgAcc1" presStyleIdx="1" presStyleCnt="7">
        <dgm:presLayoutVars>
          <dgm:bulletEnabled val="1"/>
        </dgm:presLayoutVars>
      </dgm:prSet>
      <dgm:spPr/>
    </dgm:pt>
    <dgm:pt modelId="{FE481DB3-71C6-4612-99BD-DFD9BC363012}" type="pres">
      <dgm:prSet presAssocID="{597F1E6D-1D3F-4B87-BA85-B834E78B5C4B}" presName="spaceBetweenRectangles" presStyleCnt="0"/>
      <dgm:spPr/>
    </dgm:pt>
    <dgm:pt modelId="{190BF13B-C5A7-4E51-BF13-E9FD4FFAEEFE}" type="pres">
      <dgm:prSet presAssocID="{C3155AA5-8BCE-4EBA-A728-24B2DE44655C}" presName="parentLin" presStyleCnt="0"/>
      <dgm:spPr/>
    </dgm:pt>
    <dgm:pt modelId="{F8E28AA1-C176-4397-91B9-56D98E12615D}" type="pres">
      <dgm:prSet presAssocID="{C3155AA5-8BCE-4EBA-A728-24B2DE44655C}" presName="parentLeftMargin" presStyleLbl="node1" presStyleIdx="1" presStyleCnt="7"/>
      <dgm:spPr/>
      <dgm:t>
        <a:bodyPr/>
        <a:lstStyle/>
        <a:p>
          <a:endParaRPr lang="hu-HU"/>
        </a:p>
      </dgm:t>
    </dgm:pt>
    <dgm:pt modelId="{0079C71B-2851-429B-A64F-42D0995D3931}" type="pres">
      <dgm:prSet presAssocID="{C3155AA5-8BCE-4EBA-A728-24B2DE44655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80AF8BE-F71A-42F3-850F-A9FA72EDA844}" type="pres">
      <dgm:prSet presAssocID="{C3155AA5-8BCE-4EBA-A728-24B2DE44655C}" presName="negativeSpace" presStyleCnt="0"/>
      <dgm:spPr/>
    </dgm:pt>
    <dgm:pt modelId="{0984B098-8FBF-4C3F-AFE0-A9FF8814FC6A}" type="pres">
      <dgm:prSet presAssocID="{C3155AA5-8BCE-4EBA-A728-24B2DE44655C}" presName="childText" presStyleLbl="conFgAcc1" presStyleIdx="2" presStyleCnt="7">
        <dgm:presLayoutVars>
          <dgm:bulletEnabled val="1"/>
        </dgm:presLayoutVars>
      </dgm:prSet>
      <dgm:spPr/>
    </dgm:pt>
    <dgm:pt modelId="{2434C17F-FF40-44D5-ADA3-583EBBBEE1BE}" type="pres">
      <dgm:prSet presAssocID="{EBBBD0E2-9DD1-479F-970C-D0250BC9DF0F}" presName="spaceBetweenRectangles" presStyleCnt="0"/>
      <dgm:spPr/>
    </dgm:pt>
    <dgm:pt modelId="{0B761D65-D100-43B3-AFD5-AAE5C17227BD}" type="pres">
      <dgm:prSet presAssocID="{D8E906DC-7AAF-42EA-BC72-8798D9419753}" presName="parentLin" presStyleCnt="0"/>
      <dgm:spPr/>
    </dgm:pt>
    <dgm:pt modelId="{D65B803F-B26A-4959-AB68-50A1E3026E00}" type="pres">
      <dgm:prSet presAssocID="{D8E906DC-7AAF-42EA-BC72-8798D9419753}" presName="parentLeftMargin" presStyleLbl="node1" presStyleIdx="2" presStyleCnt="7"/>
      <dgm:spPr/>
      <dgm:t>
        <a:bodyPr/>
        <a:lstStyle/>
        <a:p>
          <a:endParaRPr lang="hu-HU"/>
        </a:p>
      </dgm:t>
    </dgm:pt>
    <dgm:pt modelId="{82EA03FE-F454-4880-AD7B-AD30B6A75D63}" type="pres">
      <dgm:prSet presAssocID="{D8E906DC-7AAF-42EA-BC72-8798D941975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53F3ED-C787-4405-A401-C3DE2585DC0A}" type="pres">
      <dgm:prSet presAssocID="{D8E906DC-7AAF-42EA-BC72-8798D9419753}" presName="negativeSpace" presStyleCnt="0"/>
      <dgm:spPr/>
    </dgm:pt>
    <dgm:pt modelId="{0B8265C7-13DE-44B8-9EED-A3105A164103}" type="pres">
      <dgm:prSet presAssocID="{D8E906DC-7AAF-42EA-BC72-8798D9419753}" presName="childText" presStyleLbl="conFgAcc1" presStyleIdx="3" presStyleCnt="7">
        <dgm:presLayoutVars>
          <dgm:bulletEnabled val="1"/>
        </dgm:presLayoutVars>
      </dgm:prSet>
      <dgm:spPr/>
    </dgm:pt>
    <dgm:pt modelId="{EA765CC9-1335-4D9A-A725-4C324E0EE464}" type="pres">
      <dgm:prSet presAssocID="{F526BFA5-F86D-4457-A462-1D9091142D61}" presName="spaceBetweenRectangles" presStyleCnt="0"/>
      <dgm:spPr/>
    </dgm:pt>
    <dgm:pt modelId="{AB16EADA-82EC-4FB6-922B-BBE8D62F46EE}" type="pres">
      <dgm:prSet presAssocID="{FFEA43D7-9384-4D6A-915A-5E41DA027EF4}" presName="parentLin" presStyleCnt="0"/>
      <dgm:spPr/>
    </dgm:pt>
    <dgm:pt modelId="{E224DA67-1ED6-4925-B838-FC3B63CB9584}" type="pres">
      <dgm:prSet presAssocID="{FFEA43D7-9384-4D6A-915A-5E41DA027EF4}" presName="parentLeftMargin" presStyleLbl="node1" presStyleIdx="3" presStyleCnt="7"/>
      <dgm:spPr/>
      <dgm:t>
        <a:bodyPr/>
        <a:lstStyle/>
        <a:p>
          <a:endParaRPr lang="hu-HU"/>
        </a:p>
      </dgm:t>
    </dgm:pt>
    <dgm:pt modelId="{7FE01DD3-E8DD-4863-999F-4F432B45E347}" type="pres">
      <dgm:prSet presAssocID="{FFEA43D7-9384-4D6A-915A-5E41DA027EF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29307F0-5AEC-44C1-A527-B656DBB7E718}" type="pres">
      <dgm:prSet presAssocID="{FFEA43D7-9384-4D6A-915A-5E41DA027EF4}" presName="negativeSpace" presStyleCnt="0"/>
      <dgm:spPr/>
    </dgm:pt>
    <dgm:pt modelId="{9A85C4EE-AA7D-4880-9403-031395D36D13}" type="pres">
      <dgm:prSet presAssocID="{FFEA43D7-9384-4D6A-915A-5E41DA027EF4}" presName="childText" presStyleLbl="conFgAcc1" presStyleIdx="4" presStyleCnt="7">
        <dgm:presLayoutVars>
          <dgm:bulletEnabled val="1"/>
        </dgm:presLayoutVars>
      </dgm:prSet>
      <dgm:spPr/>
    </dgm:pt>
    <dgm:pt modelId="{C96BF71A-328E-45E2-857B-35AEF69AD622}" type="pres">
      <dgm:prSet presAssocID="{5077F287-6C5E-46B1-B883-0F712DEE992C}" presName="spaceBetweenRectangles" presStyleCnt="0"/>
      <dgm:spPr/>
    </dgm:pt>
    <dgm:pt modelId="{6CD36A83-7A8F-4FCB-A698-CCD9B3B3B14B}" type="pres">
      <dgm:prSet presAssocID="{6F05FC2D-3409-46C1-A55E-81C8119F9A2E}" presName="parentLin" presStyleCnt="0"/>
      <dgm:spPr/>
    </dgm:pt>
    <dgm:pt modelId="{EB1B6452-E102-49F1-8D96-E1C6FAD84FD2}" type="pres">
      <dgm:prSet presAssocID="{6F05FC2D-3409-46C1-A55E-81C8119F9A2E}" presName="parentLeftMargin" presStyleLbl="node1" presStyleIdx="4" presStyleCnt="7"/>
      <dgm:spPr/>
      <dgm:t>
        <a:bodyPr/>
        <a:lstStyle/>
        <a:p>
          <a:endParaRPr lang="hu-HU"/>
        </a:p>
      </dgm:t>
    </dgm:pt>
    <dgm:pt modelId="{0935EF7D-00EB-4D25-A634-1107D494E553}" type="pres">
      <dgm:prSet presAssocID="{6F05FC2D-3409-46C1-A55E-81C8119F9A2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81D1B11-B7A1-466B-B81B-F001DBF3DE97}" type="pres">
      <dgm:prSet presAssocID="{6F05FC2D-3409-46C1-A55E-81C8119F9A2E}" presName="negativeSpace" presStyleCnt="0"/>
      <dgm:spPr/>
    </dgm:pt>
    <dgm:pt modelId="{BF8BBDE9-DB39-426E-888C-8CAFA834A8BA}" type="pres">
      <dgm:prSet presAssocID="{6F05FC2D-3409-46C1-A55E-81C8119F9A2E}" presName="childText" presStyleLbl="conFgAcc1" presStyleIdx="5" presStyleCnt="7">
        <dgm:presLayoutVars>
          <dgm:bulletEnabled val="1"/>
        </dgm:presLayoutVars>
      </dgm:prSet>
      <dgm:spPr/>
    </dgm:pt>
    <dgm:pt modelId="{991A7608-5F7A-44D2-9FF7-0B24F239F6D5}" type="pres">
      <dgm:prSet presAssocID="{29140810-41CD-44C1-865E-0D2176F14580}" presName="spaceBetweenRectangles" presStyleCnt="0"/>
      <dgm:spPr/>
    </dgm:pt>
    <dgm:pt modelId="{08CF5CF0-8CEC-457F-B152-744FF43D8277}" type="pres">
      <dgm:prSet presAssocID="{1084BC21-9439-4A9A-B235-E3A5D9883309}" presName="parentLin" presStyleCnt="0"/>
      <dgm:spPr/>
    </dgm:pt>
    <dgm:pt modelId="{C0D84E35-3197-409F-B403-66E5D08A2C50}" type="pres">
      <dgm:prSet presAssocID="{1084BC21-9439-4A9A-B235-E3A5D9883309}" presName="parentLeftMargin" presStyleLbl="node1" presStyleIdx="5" presStyleCnt="7"/>
      <dgm:spPr/>
      <dgm:t>
        <a:bodyPr/>
        <a:lstStyle/>
        <a:p>
          <a:endParaRPr lang="hu-HU"/>
        </a:p>
      </dgm:t>
    </dgm:pt>
    <dgm:pt modelId="{8ACBEE4E-5CC5-4DB6-A265-57027F4A7121}" type="pres">
      <dgm:prSet presAssocID="{1084BC21-9439-4A9A-B235-E3A5D988330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F5BB693-23B3-49F3-A988-CF8B84A6E28C}" type="pres">
      <dgm:prSet presAssocID="{1084BC21-9439-4A9A-B235-E3A5D9883309}" presName="negativeSpace" presStyleCnt="0"/>
      <dgm:spPr/>
    </dgm:pt>
    <dgm:pt modelId="{1C913AF3-32B0-420C-A981-6109D0E3AB96}" type="pres">
      <dgm:prSet presAssocID="{1084BC21-9439-4A9A-B235-E3A5D988330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D1F61AA5-F6B5-43BA-A307-9803243F5714}" type="presOf" srcId="{D8E906DC-7AAF-42EA-BC72-8798D9419753}" destId="{D65B803F-B26A-4959-AB68-50A1E3026E00}" srcOrd="0" destOrd="0" presId="urn:microsoft.com/office/officeart/2005/8/layout/list1"/>
    <dgm:cxn modelId="{D53674BF-DB7B-461D-AF35-D25D4950332D}" type="presOf" srcId="{6F05FC2D-3409-46C1-A55E-81C8119F9A2E}" destId="{EB1B6452-E102-49F1-8D96-E1C6FAD84FD2}" srcOrd="0" destOrd="0" presId="urn:microsoft.com/office/officeart/2005/8/layout/list1"/>
    <dgm:cxn modelId="{488F56F0-310E-4858-AD91-15B8D0C1A5C7}" srcId="{8AC2282E-400A-4205-8DD9-5144A4F6F08A}" destId="{505338E6-19DA-4595-A009-62B91CDEEFFF}" srcOrd="0" destOrd="0" parTransId="{47DE15E2-337C-4297-959A-175087D60F03}" sibTransId="{4C8D8875-06E7-403D-A0E6-B987728E78C2}"/>
    <dgm:cxn modelId="{3E5076CD-2D48-436C-B660-536CC18E7CE0}" srcId="{8AC2282E-400A-4205-8DD9-5144A4F6F08A}" destId="{D8E906DC-7AAF-42EA-BC72-8798D9419753}" srcOrd="3" destOrd="0" parTransId="{0CCACE58-A08D-407A-B60C-140FB49523A7}" sibTransId="{F526BFA5-F86D-4457-A462-1D9091142D61}"/>
    <dgm:cxn modelId="{4C81C7ED-B16D-4EB5-BD3E-879FF6C2C315}" type="presOf" srcId="{505338E6-19DA-4595-A009-62B91CDEEFFF}" destId="{1B2D9BDC-6BC5-439C-99B1-4F7E554C961D}" srcOrd="1" destOrd="0" presId="urn:microsoft.com/office/officeart/2005/8/layout/list1"/>
    <dgm:cxn modelId="{F55FDE3A-7EC6-4935-A815-2D6F9B259901}" type="presOf" srcId="{1084BC21-9439-4A9A-B235-E3A5D9883309}" destId="{8ACBEE4E-5CC5-4DB6-A265-57027F4A7121}" srcOrd="1" destOrd="0" presId="urn:microsoft.com/office/officeart/2005/8/layout/list1"/>
    <dgm:cxn modelId="{AE93E51D-C15C-4A47-8212-1CD8B24332CF}" srcId="{8AC2282E-400A-4205-8DD9-5144A4F6F08A}" destId="{6F05FC2D-3409-46C1-A55E-81C8119F9A2E}" srcOrd="5" destOrd="0" parTransId="{FDD4C30B-208E-4DA8-A517-92122FF8055D}" sibTransId="{29140810-41CD-44C1-865E-0D2176F14580}"/>
    <dgm:cxn modelId="{F96E643B-FE9C-4879-95D2-2CDCDBC494AE}" srcId="{8AC2282E-400A-4205-8DD9-5144A4F6F08A}" destId="{F3EFDDF5-7F00-4BC8-98C8-BD2E1CD62956}" srcOrd="1" destOrd="0" parTransId="{F52C7A9D-3626-4C84-A368-01553E35ACF6}" sibTransId="{597F1E6D-1D3F-4B87-BA85-B834E78B5C4B}"/>
    <dgm:cxn modelId="{749667D4-4B01-4165-B5E8-EF16355EF5E0}" type="presOf" srcId="{505338E6-19DA-4595-A009-62B91CDEEFFF}" destId="{47B3EC76-5C3D-4DFF-9E00-3E2BD0FB03AA}" srcOrd="0" destOrd="0" presId="urn:microsoft.com/office/officeart/2005/8/layout/list1"/>
    <dgm:cxn modelId="{D72F341B-9373-42F1-B86A-D6B62BCBD4B6}" srcId="{8AC2282E-400A-4205-8DD9-5144A4F6F08A}" destId="{C3155AA5-8BCE-4EBA-A728-24B2DE44655C}" srcOrd="2" destOrd="0" parTransId="{4F272A5E-AA7C-4BA6-8192-972918020770}" sibTransId="{EBBBD0E2-9DD1-479F-970C-D0250BC9DF0F}"/>
    <dgm:cxn modelId="{A77A544C-30D4-4665-AF54-359CB14A1117}" type="presOf" srcId="{FFEA43D7-9384-4D6A-915A-5E41DA027EF4}" destId="{E224DA67-1ED6-4925-B838-FC3B63CB9584}" srcOrd="0" destOrd="0" presId="urn:microsoft.com/office/officeart/2005/8/layout/list1"/>
    <dgm:cxn modelId="{89E0FF7E-6009-4FC2-B4DA-DF718DBD2756}" type="presOf" srcId="{C3155AA5-8BCE-4EBA-A728-24B2DE44655C}" destId="{F8E28AA1-C176-4397-91B9-56D98E12615D}" srcOrd="0" destOrd="0" presId="urn:microsoft.com/office/officeart/2005/8/layout/list1"/>
    <dgm:cxn modelId="{3EBEA288-BCA2-431F-BE13-AAF4AA8F0518}" type="presOf" srcId="{8AC2282E-400A-4205-8DD9-5144A4F6F08A}" destId="{F3C8B5ED-B69F-4DA1-AF55-6875A35022C1}" srcOrd="0" destOrd="0" presId="urn:microsoft.com/office/officeart/2005/8/layout/list1"/>
    <dgm:cxn modelId="{D80FEC32-2AEC-417A-9F3B-68110DCD6DFA}" type="presOf" srcId="{F3EFDDF5-7F00-4BC8-98C8-BD2E1CD62956}" destId="{2647A0B3-9548-400B-A562-5C558015E7D9}" srcOrd="1" destOrd="0" presId="urn:microsoft.com/office/officeart/2005/8/layout/list1"/>
    <dgm:cxn modelId="{1587294A-A896-42AA-818F-66EFDEC21224}" type="presOf" srcId="{FFEA43D7-9384-4D6A-915A-5E41DA027EF4}" destId="{7FE01DD3-E8DD-4863-999F-4F432B45E347}" srcOrd="1" destOrd="0" presId="urn:microsoft.com/office/officeart/2005/8/layout/list1"/>
    <dgm:cxn modelId="{03FECDAA-8B7B-4F86-AC7F-D7CCFD37E2A5}" type="presOf" srcId="{1084BC21-9439-4A9A-B235-E3A5D9883309}" destId="{C0D84E35-3197-409F-B403-66E5D08A2C50}" srcOrd="0" destOrd="0" presId="urn:microsoft.com/office/officeart/2005/8/layout/list1"/>
    <dgm:cxn modelId="{67A16B46-B4AE-4683-9915-F57A351F7DE5}" type="presOf" srcId="{F3EFDDF5-7F00-4BC8-98C8-BD2E1CD62956}" destId="{7D93A2CE-B0A1-47D7-A3C9-7AB00BDA3099}" srcOrd="0" destOrd="0" presId="urn:microsoft.com/office/officeart/2005/8/layout/list1"/>
    <dgm:cxn modelId="{1F53A0DB-BB81-4A79-B07C-4F484F7FABD2}" type="presOf" srcId="{C3155AA5-8BCE-4EBA-A728-24B2DE44655C}" destId="{0079C71B-2851-429B-A64F-42D0995D3931}" srcOrd="1" destOrd="0" presId="urn:microsoft.com/office/officeart/2005/8/layout/list1"/>
    <dgm:cxn modelId="{6190D142-395C-4C67-9538-D7C2CE8F945D}" srcId="{8AC2282E-400A-4205-8DD9-5144A4F6F08A}" destId="{FFEA43D7-9384-4D6A-915A-5E41DA027EF4}" srcOrd="4" destOrd="0" parTransId="{01192785-1C00-4EF8-86BA-60D2F2B9B969}" sibTransId="{5077F287-6C5E-46B1-B883-0F712DEE992C}"/>
    <dgm:cxn modelId="{2EFA4EAF-894E-4D61-8926-8DEF05DA37D5}" type="presOf" srcId="{D8E906DC-7AAF-42EA-BC72-8798D9419753}" destId="{82EA03FE-F454-4880-AD7B-AD30B6A75D63}" srcOrd="1" destOrd="0" presId="urn:microsoft.com/office/officeart/2005/8/layout/list1"/>
    <dgm:cxn modelId="{A4E93B5C-7568-4187-86D2-59B788C11B6C}" srcId="{8AC2282E-400A-4205-8DD9-5144A4F6F08A}" destId="{1084BC21-9439-4A9A-B235-E3A5D9883309}" srcOrd="6" destOrd="0" parTransId="{70AC88C9-0242-42DE-967F-A046E93C421D}" sibTransId="{57157FFD-427B-4FC1-B6BE-95014144A8D5}"/>
    <dgm:cxn modelId="{9BBCFEF5-50AD-4A80-8ABF-C1586DA60DCB}" type="presOf" srcId="{6F05FC2D-3409-46C1-A55E-81C8119F9A2E}" destId="{0935EF7D-00EB-4D25-A634-1107D494E553}" srcOrd="1" destOrd="0" presId="urn:microsoft.com/office/officeart/2005/8/layout/list1"/>
    <dgm:cxn modelId="{88183C1A-B8CC-42C9-8A7B-F5EAC9894916}" type="presParOf" srcId="{F3C8B5ED-B69F-4DA1-AF55-6875A35022C1}" destId="{CAC48A37-ED9F-4B48-B0F4-F2D3A0B320F8}" srcOrd="0" destOrd="0" presId="urn:microsoft.com/office/officeart/2005/8/layout/list1"/>
    <dgm:cxn modelId="{18CF43D7-0C10-45F6-906D-0DF1C89C7B40}" type="presParOf" srcId="{CAC48A37-ED9F-4B48-B0F4-F2D3A0B320F8}" destId="{47B3EC76-5C3D-4DFF-9E00-3E2BD0FB03AA}" srcOrd="0" destOrd="0" presId="urn:microsoft.com/office/officeart/2005/8/layout/list1"/>
    <dgm:cxn modelId="{B8A0FC3F-6240-47F3-8FAF-F8020972F27B}" type="presParOf" srcId="{CAC48A37-ED9F-4B48-B0F4-F2D3A0B320F8}" destId="{1B2D9BDC-6BC5-439C-99B1-4F7E554C961D}" srcOrd="1" destOrd="0" presId="urn:microsoft.com/office/officeart/2005/8/layout/list1"/>
    <dgm:cxn modelId="{A381E89B-C700-45E3-A1DB-7C08409847A6}" type="presParOf" srcId="{F3C8B5ED-B69F-4DA1-AF55-6875A35022C1}" destId="{169D2F3A-51C9-4DF8-B3F6-1BD0A1922B3B}" srcOrd="1" destOrd="0" presId="urn:microsoft.com/office/officeart/2005/8/layout/list1"/>
    <dgm:cxn modelId="{A2F63770-761E-4F46-8FE3-F52C9E5CE6C6}" type="presParOf" srcId="{F3C8B5ED-B69F-4DA1-AF55-6875A35022C1}" destId="{DD9F8805-EB40-4D2C-A214-8C26607D88BA}" srcOrd="2" destOrd="0" presId="urn:microsoft.com/office/officeart/2005/8/layout/list1"/>
    <dgm:cxn modelId="{9B5F6D12-F6ED-4356-848B-86E54A54A4CC}" type="presParOf" srcId="{F3C8B5ED-B69F-4DA1-AF55-6875A35022C1}" destId="{EF9762A0-F3B1-4658-83E9-340352764395}" srcOrd="3" destOrd="0" presId="urn:microsoft.com/office/officeart/2005/8/layout/list1"/>
    <dgm:cxn modelId="{98392EC0-3C15-475D-A8F5-C9A7FC96EA92}" type="presParOf" srcId="{F3C8B5ED-B69F-4DA1-AF55-6875A35022C1}" destId="{D1448CCA-AEF0-4F65-A178-67EA019498C4}" srcOrd="4" destOrd="0" presId="urn:microsoft.com/office/officeart/2005/8/layout/list1"/>
    <dgm:cxn modelId="{41CA4D5D-5B08-4367-8209-82D32128726C}" type="presParOf" srcId="{D1448CCA-AEF0-4F65-A178-67EA019498C4}" destId="{7D93A2CE-B0A1-47D7-A3C9-7AB00BDA3099}" srcOrd="0" destOrd="0" presId="urn:microsoft.com/office/officeart/2005/8/layout/list1"/>
    <dgm:cxn modelId="{7BC0702E-C883-4E0A-B155-2F3397ABFBDA}" type="presParOf" srcId="{D1448CCA-AEF0-4F65-A178-67EA019498C4}" destId="{2647A0B3-9548-400B-A562-5C558015E7D9}" srcOrd="1" destOrd="0" presId="urn:microsoft.com/office/officeart/2005/8/layout/list1"/>
    <dgm:cxn modelId="{1BEE4D39-FDE0-4630-BC9F-A0BFD4F767FF}" type="presParOf" srcId="{F3C8B5ED-B69F-4DA1-AF55-6875A35022C1}" destId="{5416FB69-E9EC-433E-868F-05A4BD049360}" srcOrd="5" destOrd="0" presId="urn:microsoft.com/office/officeart/2005/8/layout/list1"/>
    <dgm:cxn modelId="{E3384BC6-8049-4A57-BDB8-FC610D74EA8C}" type="presParOf" srcId="{F3C8B5ED-B69F-4DA1-AF55-6875A35022C1}" destId="{1BCB3435-269A-42E2-9C22-789D5D5B90F9}" srcOrd="6" destOrd="0" presId="urn:microsoft.com/office/officeart/2005/8/layout/list1"/>
    <dgm:cxn modelId="{D6B0523E-0B15-4EB1-AB87-2AB10BD0C9F1}" type="presParOf" srcId="{F3C8B5ED-B69F-4DA1-AF55-6875A35022C1}" destId="{FE481DB3-71C6-4612-99BD-DFD9BC363012}" srcOrd="7" destOrd="0" presId="urn:microsoft.com/office/officeart/2005/8/layout/list1"/>
    <dgm:cxn modelId="{9EC3048A-ADDB-4557-A8FC-D9A1CCD0117D}" type="presParOf" srcId="{F3C8B5ED-B69F-4DA1-AF55-6875A35022C1}" destId="{190BF13B-C5A7-4E51-BF13-E9FD4FFAEEFE}" srcOrd="8" destOrd="0" presId="urn:microsoft.com/office/officeart/2005/8/layout/list1"/>
    <dgm:cxn modelId="{583E24FD-5E40-470A-88BC-5525E45F43AB}" type="presParOf" srcId="{190BF13B-C5A7-4E51-BF13-E9FD4FFAEEFE}" destId="{F8E28AA1-C176-4397-91B9-56D98E12615D}" srcOrd="0" destOrd="0" presId="urn:microsoft.com/office/officeart/2005/8/layout/list1"/>
    <dgm:cxn modelId="{5FE958E9-1154-44EB-9F63-0E9CC97177F1}" type="presParOf" srcId="{190BF13B-C5A7-4E51-BF13-E9FD4FFAEEFE}" destId="{0079C71B-2851-429B-A64F-42D0995D3931}" srcOrd="1" destOrd="0" presId="urn:microsoft.com/office/officeart/2005/8/layout/list1"/>
    <dgm:cxn modelId="{F4CFA6F7-1793-4365-9C4D-993695D2483C}" type="presParOf" srcId="{F3C8B5ED-B69F-4DA1-AF55-6875A35022C1}" destId="{880AF8BE-F71A-42F3-850F-A9FA72EDA844}" srcOrd="9" destOrd="0" presId="urn:microsoft.com/office/officeart/2005/8/layout/list1"/>
    <dgm:cxn modelId="{8BB27699-9B79-4C0B-8A67-80498EB7F8D1}" type="presParOf" srcId="{F3C8B5ED-B69F-4DA1-AF55-6875A35022C1}" destId="{0984B098-8FBF-4C3F-AFE0-A9FF8814FC6A}" srcOrd="10" destOrd="0" presId="urn:microsoft.com/office/officeart/2005/8/layout/list1"/>
    <dgm:cxn modelId="{7BBF291D-6656-4616-9EA9-DE1A4B764E26}" type="presParOf" srcId="{F3C8B5ED-B69F-4DA1-AF55-6875A35022C1}" destId="{2434C17F-FF40-44D5-ADA3-583EBBBEE1BE}" srcOrd="11" destOrd="0" presId="urn:microsoft.com/office/officeart/2005/8/layout/list1"/>
    <dgm:cxn modelId="{467CD68C-45F9-469C-A4BD-F7CCBA36EA05}" type="presParOf" srcId="{F3C8B5ED-B69F-4DA1-AF55-6875A35022C1}" destId="{0B761D65-D100-43B3-AFD5-AAE5C17227BD}" srcOrd="12" destOrd="0" presId="urn:microsoft.com/office/officeart/2005/8/layout/list1"/>
    <dgm:cxn modelId="{2E248D6A-53DB-4310-BEE7-265A129059B9}" type="presParOf" srcId="{0B761D65-D100-43B3-AFD5-AAE5C17227BD}" destId="{D65B803F-B26A-4959-AB68-50A1E3026E00}" srcOrd="0" destOrd="0" presId="urn:microsoft.com/office/officeart/2005/8/layout/list1"/>
    <dgm:cxn modelId="{BEAE086E-3038-4F3A-A56A-A050C90005E9}" type="presParOf" srcId="{0B761D65-D100-43B3-AFD5-AAE5C17227BD}" destId="{82EA03FE-F454-4880-AD7B-AD30B6A75D63}" srcOrd="1" destOrd="0" presId="urn:microsoft.com/office/officeart/2005/8/layout/list1"/>
    <dgm:cxn modelId="{8169F379-8C77-4E81-9133-75C99AE480B6}" type="presParOf" srcId="{F3C8B5ED-B69F-4DA1-AF55-6875A35022C1}" destId="{6153F3ED-C787-4405-A401-C3DE2585DC0A}" srcOrd="13" destOrd="0" presId="urn:microsoft.com/office/officeart/2005/8/layout/list1"/>
    <dgm:cxn modelId="{C1632991-4AD9-43C2-8E70-034BC673CFB9}" type="presParOf" srcId="{F3C8B5ED-B69F-4DA1-AF55-6875A35022C1}" destId="{0B8265C7-13DE-44B8-9EED-A3105A164103}" srcOrd="14" destOrd="0" presId="urn:microsoft.com/office/officeart/2005/8/layout/list1"/>
    <dgm:cxn modelId="{DA12FBB4-5C31-45A5-AC8F-11A59C438079}" type="presParOf" srcId="{F3C8B5ED-B69F-4DA1-AF55-6875A35022C1}" destId="{EA765CC9-1335-4D9A-A725-4C324E0EE464}" srcOrd="15" destOrd="0" presId="urn:microsoft.com/office/officeart/2005/8/layout/list1"/>
    <dgm:cxn modelId="{5B31A22B-B9EF-4F16-B5EA-2465D4170E58}" type="presParOf" srcId="{F3C8B5ED-B69F-4DA1-AF55-6875A35022C1}" destId="{AB16EADA-82EC-4FB6-922B-BBE8D62F46EE}" srcOrd="16" destOrd="0" presId="urn:microsoft.com/office/officeart/2005/8/layout/list1"/>
    <dgm:cxn modelId="{718B5D11-B742-443E-ABE1-DEF0E40F03B8}" type="presParOf" srcId="{AB16EADA-82EC-4FB6-922B-BBE8D62F46EE}" destId="{E224DA67-1ED6-4925-B838-FC3B63CB9584}" srcOrd="0" destOrd="0" presId="urn:microsoft.com/office/officeart/2005/8/layout/list1"/>
    <dgm:cxn modelId="{E2420121-95CB-49A7-850C-0ABEC202C3EB}" type="presParOf" srcId="{AB16EADA-82EC-4FB6-922B-BBE8D62F46EE}" destId="{7FE01DD3-E8DD-4863-999F-4F432B45E347}" srcOrd="1" destOrd="0" presId="urn:microsoft.com/office/officeart/2005/8/layout/list1"/>
    <dgm:cxn modelId="{2C4DC041-0CA2-42DA-A76B-78B29DEA1917}" type="presParOf" srcId="{F3C8B5ED-B69F-4DA1-AF55-6875A35022C1}" destId="{B29307F0-5AEC-44C1-A527-B656DBB7E718}" srcOrd="17" destOrd="0" presId="urn:microsoft.com/office/officeart/2005/8/layout/list1"/>
    <dgm:cxn modelId="{84069DE2-0112-44F9-AA3C-7BA564E035C8}" type="presParOf" srcId="{F3C8B5ED-B69F-4DA1-AF55-6875A35022C1}" destId="{9A85C4EE-AA7D-4880-9403-031395D36D13}" srcOrd="18" destOrd="0" presId="urn:microsoft.com/office/officeart/2005/8/layout/list1"/>
    <dgm:cxn modelId="{A5251919-F92C-4307-863D-F804FB8DB4C2}" type="presParOf" srcId="{F3C8B5ED-B69F-4DA1-AF55-6875A35022C1}" destId="{C96BF71A-328E-45E2-857B-35AEF69AD622}" srcOrd="19" destOrd="0" presId="urn:microsoft.com/office/officeart/2005/8/layout/list1"/>
    <dgm:cxn modelId="{FB64A52E-B87A-447A-9448-DB542B27EB50}" type="presParOf" srcId="{F3C8B5ED-B69F-4DA1-AF55-6875A35022C1}" destId="{6CD36A83-7A8F-4FCB-A698-CCD9B3B3B14B}" srcOrd="20" destOrd="0" presId="urn:microsoft.com/office/officeart/2005/8/layout/list1"/>
    <dgm:cxn modelId="{077AFA3C-0E87-4881-B9E5-D8E8F6F3D836}" type="presParOf" srcId="{6CD36A83-7A8F-4FCB-A698-CCD9B3B3B14B}" destId="{EB1B6452-E102-49F1-8D96-E1C6FAD84FD2}" srcOrd="0" destOrd="0" presId="urn:microsoft.com/office/officeart/2005/8/layout/list1"/>
    <dgm:cxn modelId="{63B1EB1E-C6C8-4CC8-BA54-62218C510919}" type="presParOf" srcId="{6CD36A83-7A8F-4FCB-A698-CCD9B3B3B14B}" destId="{0935EF7D-00EB-4D25-A634-1107D494E553}" srcOrd="1" destOrd="0" presId="urn:microsoft.com/office/officeart/2005/8/layout/list1"/>
    <dgm:cxn modelId="{51F8017E-255B-4B0B-8B5A-6DFD270E3D8C}" type="presParOf" srcId="{F3C8B5ED-B69F-4DA1-AF55-6875A35022C1}" destId="{281D1B11-B7A1-466B-B81B-F001DBF3DE97}" srcOrd="21" destOrd="0" presId="urn:microsoft.com/office/officeart/2005/8/layout/list1"/>
    <dgm:cxn modelId="{F03D9765-B82D-4F3B-A41E-E4106629E99D}" type="presParOf" srcId="{F3C8B5ED-B69F-4DA1-AF55-6875A35022C1}" destId="{BF8BBDE9-DB39-426E-888C-8CAFA834A8BA}" srcOrd="22" destOrd="0" presId="urn:microsoft.com/office/officeart/2005/8/layout/list1"/>
    <dgm:cxn modelId="{587C2C95-C86F-45C0-9A2C-C59BE834483C}" type="presParOf" srcId="{F3C8B5ED-B69F-4DA1-AF55-6875A35022C1}" destId="{991A7608-5F7A-44D2-9FF7-0B24F239F6D5}" srcOrd="23" destOrd="0" presId="urn:microsoft.com/office/officeart/2005/8/layout/list1"/>
    <dgm:cxn modelId="{30C917F1-4869-46F2-A605-2744335FF2BF}" type="presParOf" srcId="{F3C8B5ED-B69F-4DA1-AF55-6875A35022C1}" destId="{08CF5CF0-8CEC-457F-B152-744FF43D8277}" srcOrd="24" destOrd="0" presId="urn:microsoft.com/office/officeart/2005/8/layout/list1"/>
    <dgm:cxn modelId="{D693FFEA-3B85-4275-8700-B43C4EEB9AD7}" type="presParOf" srcId="{08CF5CF0-8CEC-457F-B152-744FF43D8277}" destId="{C0D84E35-3197-409F-B403-66E5D08A2C50}" srcOrd="0" destOrd="0" presId="urn:microsoft.com/office/officeart/2005/8/layout/list1"/>
    <dgm:cxn modelId="{6D3FFEA8-5497-4B07-92D7-E630C3EA1560}" type="presParOf" srcId="{08CF5CF0-8CEC-457F-B152-744FF43D8277}" destId="{8ACBEE4E-5CC5-4DB6-A265-57027F4A7121}" srcOrd="1" destOrd="0" presId="urn:microsoft.com/office/officeart/2005/8/layout/list1"/>
    <dgm:cxn modelId="{1E816FF9-26DB-4ABE-8338-639FD1273C42}" type="presParOf" srcId="{F3C8B5ED-B69F-4DA1-AF55-6875A35022C1}" destId="{6F5BB693-23B3-49F3-A988-CF8B84A6E28C}" srcOrd="25" destOrd="0" presId="urn:microsoft.com/office/officeart/2005/8/layout/list1"/>
    <dgm:cxn modelId="{EA41FF1D-F19B-4D0E-A442-04E4EB044298}" type="presParOf" srcId="{F3C8B5ED-B69F-4DA1-AF55-6875A35022C1}" destId="{1C913AF3-32B0-420C-A981-6109D0E3AB9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F2BDA9-89B2-4BB1-8D12-FA851D92BD3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DC206CC-F0B6-459B-B64E-679DA662DF80}">
      <dgm:prSet phldrT="[Szöveg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hu-HU" sz="2000" b="1" dirty="0" smtClean="0"/>
            <a:t>CÉLOK ÉS TENNIVALÓK</a:t>
          </a:r>
          <a:endParaRPr lang="hu-HU" sz="2000" dirty="0"/>
        </a:p>
      </dgm:t>
    </dgm:pt>
    <dgm:pt modelId="{EDC39C39-59BC-4EDD-BFF2-3025DBDEB11D}" type="parTrans" cxnId="{75A41D13-64F3-44D8-B837-770FD5967F16}">
      <dgm:prSet/>
      <dgm:spPr/>
      <dgm:t>
        <a:bodyPr/>
        <a:lstStyle/>
        <a:p>
          <a:pPr algn="ctr"/>
          <a:endParaRPr lang="hu-HU"/>
        </a:p>
      </dgm:t>
    </dgm:pt>
    <dgm:pt modelId="{5BD27B01-F86D-4B9A-AE52-464B78AE996E}" type="sibTrans" cxnId="{75A41D13-64F3-44D8-B837-770FD5967F16}">
      <dgm:prSet/>
      <dgm:spPr/>
      <dgm:t>
        <a:bodyPr/>
        <a:lstStyle/>
        <a:p>
          <a:pPr algn="ctr"/>
          <a:endParaRPr lang="hu-HU"/>
        </a:p>
      </dgm:t>
    </dgm:pt>
    <dgm:pt modelId="{3B7C2EB7-5A41-4409-ACAB-9124347D6067}">
      <dgm:prSet phldrT="[Szöveg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hu-HU" sz="1600" i="1" dirty="0" smtClean="0">
              <a:solidFill>
                <a:schemeClr val="bg1"/>
              </a:solidFill>
            </a:rPr>
            <a:t>az optimális minőség elérése</a:t>
          </a:r>
          <a:endParaRPr lang="hu-HU" sz="1600" dirty="0">
            <a:solidFill>
              <a:schemeClr val="bg1"/>
            </a:solidFill>
          </a:endParaRPr>
        </a:p>
      </dgm:t>
    </dgm:pt>
    <dgm:pt modelId="{9D4F9ED4-0E44-4ECD-B89B-A5DB863DFF3F}" type="parTrans" cxnId="{E3F8A93D-9B19-43B1-B36F-CA495235EE25}">
      <dgm:prSet/>
      <dgm:spPr/>
      <dgm:t>
        <a:bodyPr/>
        <a:lstStyle/>
        <a:p>
          <a:pPr algn="ctr"/>
          <a:endParaRPr lang="hu-HU"/>
        </a:p>
      </dgm:t>
    </dgm:pt>
    <dgm:pt modelId="{6B74F978-CEE3-4AF5-8AAF-10D05988ED3E}" type="sibTrans" cxnId="{E3F8A93D-9B19-43B1-B36F-CA495235EE25}">
      <dgm:prSet/>
      <dgm:spPr/>
      <dgm:t>
        <a:bodyPr/>
        <a:lstStyle/>
        <a:p>
          <a:pPr algn="ctr"/>
          <a:endParaRPr lang="hu-HU"/>
        </a:p>
      </dgm:t>
    </dgm:pt>
    <dgm:pt modelId="{AC2C7824-D25C-4522-BCFF-354F7352406F}">
      <dgm:prSet phldrT="[Szöveg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hu-HU" sz="1600" i="1" dirty="0" smtClean="0">
              <a:solidFill>
                <a:schemeClr val="bg1"/>
              </a:solidFill>
            </a:rPr>
            <a:t>a teljes költség minimalizálása</a:t>
          </a:r>
          <a:endParaRPr lang="hu-HU" sz="1600" dirty="0">
            <a:solidFill>
              <a:schemeClr val="bg1"/>
            </a:solidFill>
          </a:endParaRPr>
        </a:p>
      </dgm:t>
    </dgm:pt>
    <dgm:pt modelId="{B69DE62A-7DDF-4F47-B636-C26A777B22F7}" type="parTrans" cxnId="{9E8DB782-5C27-4FD5-8D0B-55E455BCC487}">
      <dgm:prSet/>
      <dgm:spPr/>
      <dgm:t>
        <a:bodyPr/>
        <a:lstStyle/>
        <a:p>
          <a:pPr algn="ctr"/>
          <a:endParaRPr lang="hu-HU"/>
        </a:p>
      </dgm:t>
    </dgm:pt>
    <dgm:pt modelId="{083741DE-00E5-4BB3-9349-23D4DFCF6782}" type="sibTrans" cxnId="{9E8DB782-5C27-4FD5-8D0B-55E455BCC487}">
      <dgm:prSet/>
      <dgm:spPr/>
      <dgm:t>
        <a:bodyPr/>
        <a:lstStyle/>
        <a:p>
          <a:pPr algn="ctr"/>
          <a:endParaRPr lang="hu-HU"/>
        </a:p>
      </dgm:t>
    </dgm:pt>
    <dgm:pt modelId="{DD43817A-0A52-4433-AE5F-EAAB991C0CE6}">
      <dgm:prSet phldrT="[Szöveg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hu-HU" sz="1600" i="1" dirty="0" smtClean="0">
              <a:solidFill>
                <a:schemeClr val="bg1"/>
              </a:solidFill>
            </a:rPr>
            <a:t>beszállítók megkeresése, kiválasztása és értékelése</a:t>
          </a:r>
          <a:endParaRPr lang="hu-HU" sz="1600" dirty="0">
            <a:solidFill>
              <a:schemeClr val="bg1"/>
            </a:solidFill>
          </a:endParaRPr>
        </a:p>
      </dgm:t>
    </dgm:pt>
    <dgm:pt modelId="{B69E0A44-0CAF-4F3C-96AD-58FF20F47EF8}" type="parTrans" cxnId="{EF25FD92-B701-465A-92F0-7E3A4D402F9D}">
      <dgm:prSet/>
      <dgm:spPr/>
      <dgm:t>
        <a:bodyPr/>
        <a:lstStyle/>
        <a:p>
          <a:pPr algn="ctr"/>
          <a:endParaRPr lang="hu-HU"/>
        </a:p>
      </dgm:t>
    </dgm:pt>
    <dgm:pt modelId="{1B6E1ECA-684A-4761-B9D5-53453E2A0767}" type="sibTrans" cxnId="{EF25FD92-B701-465A-92F0-7E3A4D402F9D}">
      <dgm:prSet/>
      <dgm:spPr/>
      <dgm:t>
        <a:bodyPr/>
        <a:lstStyle/>
        <a:p>
          <a:pPr algn="ctr"/>
          <a:endParaRPr lang="hu-HU"/>
        </a:p>
      </dgm:t>
    </dgm:pt>
    <dgm:pt modelId="{2E0EA8A2-3840-49BD-958B-A6C08FEA6554}">
      <dgm:prSet phldrT="[Szöveg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hu-HU" sz="1600" i="1" dirty="0" smtClean="0">
              <a:solidFill>
                <a:schemeClr val="bg1"/>
              </a:solidFill>
            </a:rPr>
            <a:t>hozzájárulás az alacsony készletszinthez </a:t>
          </a:r>
          <a:endParaRPr lang="hu-HU" sz="1600" dirty="0">
            <a:solidFill>
              <a:schemeClr val="bg1"/>
            </a:solidFill>
          </a:endParaRPr>
        </a:p>
      </dgm:t>
    </dgm:pt>
    <dgm:pt modelId="{88CF13F6-5E85-442E-9A1B-BC30702A2E1A}" type="parTrans" cxnId="{E66B9B9B-FBCB-46B4-8F63-B0D866395A82}">
      <dgm:prSet/>
      <dgm:spPr/>
      <dgm:t>
        <a:bodyPr/>
        <a:lstStyle/>
        <a:p>
          <a:pPr algn="ctr"/>
          <a:endParaRPr lang="hu-HU"/>
        </a:p>
      </dgm:t>
    </dgm:pt>
    <dgm:pt modelId="{0467C86B-6CD7-4F8F-A660-A5CCE30933C1}" type="sibTrans" cxnId="{E66B9B9B-FBCB-46B4-8F63-B0D866395A82}">
      <dgm:prSet/>
      <dgm:spPr/>
      <dgm:t>
        <a:bodyPr/>
        <a:lstStyle/>
        <a:p>
          <a:pPr algn="ctr"/>
          <a:endParaRPr lang="hu-HU"/>
        </a:p>
      </dgm:t>
    </dgm:pt>
    <dgm:pt modelId="{A5166CF8-5A5F-4C0D-9FBB-49C5DF57BF7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hu-HU" sz="1600" i="1" dirty="0" smtClean="0">
              <a:solidFill>
                <a:schemeClr val="bg1"/>
              </a:solidFill>
            </a:rPr>
            <a:t>kooperálás és integráció </a:t>
          </a:r>
          <a:endParaRPr lang="hu-HU" sz="1600" dirty="0">
            <a:solidFill>
              <a:schemeClr val="bg1"/>
            </a:solidFill>
          </a:endParaRPr>
        </a:p>
      </dgm:t>
    </dgm:pt>
    <dgm:pt modelId="{386CD582-E336-44A9-A489-AFD40002737A}" type="parTrans" cxnId="{D8BE3C30-3DB7-477F-B0B7-959393D9F60E}">
      <dgm:prSet/>
      <dgm:spPr/>
      <dgm:t>
        <a:bodyPr/>
        <a:lstStyle/>
        <a:p>
          <a:pPr algn="ctr"/>
          <a:endParaRPr lang="hu-HU"/>
        </a:p>
      </dgm:t>
    </dgm:pt>
    <dgm:pt modelId="{1C19788B-28B7-4BCE-8AF5-485F69508860}" type="sibTrans" cxnId="{D8BE3C30-3DB7-477F-B0B7-959393D9F60E}">
      <dgm:prSet/>
      <dgm:spPr/>
      <dgm:t>
        <a:bodyPr/>
        <a:lstStyle/>
        <a:p>
          <a:pPr algn="ctr"/>
          <a:endParaRPr lang="hu-HU"/>
        </a:p>
      </dgm:t>
    </dgm:pt>
    <dgm:pt modelId="{398334A4-B71B-4E67-886F-F6C197C2AB1C}" type="pres">
      <dgm:prSet presAssocID="{FBF2BDA9-89B2-4BB1-8D12-FA851D92BD3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231C797-25DE-483B-A070-0C618CEE173D}" type="pres">
      <dgm:prSet presAssocID="{5DC206CC-F0B6-459B-B64E-679DA662DF80}" presName="centerShape" presStyleLbl="node0" presStyleIdx="0" presStyleCnt="1"/>
      <dgm:spPr/>
      <dgm:t>
        <a:bodyPr/>
        <a:lstStyle/>
        <a:p>
          <a:endParaRPr lang="hu-HU"/>
        </a:p>
      </dgm:t>
    </dgm:pt>
    <dgm:pt modelId="{8B6F777A-EF89-45B1-993D-0F921C4A1D8E}" type="pres">
      <dgm:prSet presAssocID="{3B7C2EB7-5A41-4409-ACAB-9124347D6067}" presName="node" presStyleLbl="node1" presStyleIdx="0" presStyleCnt="5" custScaleX="11783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956F1C0-7A57-47FE-AC5C-E84372D14FD0}" type="pres">
      <dgm:prSet presAssocID="{3B7C2EB7-5A41-4409-ACAB-9124347D6067}" presName="dummy" presStyleCnt="0"/>
      <dgm:spPr/>
    </dgm:pt>
    <dgm:pt modelId="{EDFC53DD-AB62-4B4B-909B-D0953E929FF9}" type="pres">
      <dgm:prSet presAssocID="{6B74F978-CEE3-4AF5-8AAF-10D05988ED3E}" presName="sibTrans" presStyleLbl="sibTrans2D1" presStyleIdx="0" presStyleCnt="5"/>
      <dgm:spPr/>
      <dgm:t>
        <a:bodyPr/>
        <a:lstStyle/>
        <a:p>
          <a:endParaRPr lang="hu-HU"/>
        </a:p>
      </dgm:t>
    </dgm:pt>
    <dgm:pt modelId="{53A834B0-9309-428E-903D-6CBC9E903352}" type="pres">
      <dgm:prSet presAssocID="{AC2C7824-D25C-4522-BCFF-354F7352406F}" presName="node" presStyleLbl="node1" presStyleIdx="1" presStyleCnt="5" custScaleX="108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7F958D0-75C3-4B21-9524-6CADEFD71113}" type="pres">
      <dgm:prSet presAssocID="{AC2C7824-D25C-4522-BCFF-354F7352406F}" presName="dummy" presStyleCnt="0"/>
      <dgm:spPr/>
    </dgm:pt>
    <dgm:pt modelId="{246DF7D0-8C81-49FA-89E9-1D93A65A6753}" type="pres">
      <dgm:prSet presAssocID="{083741DE-00E5-4BB3-9349-23D4DFCF6782}" presName="sibTrans" presStyleLbl="sibTrans2D1" presStyleIdx="1" presStyleCnt="5"/>
      <dgm:spPr/>
      <dgm:t>
        <a:bodyPr/>
        <a:lstStyle/>
        <a:p>
          <a:endParaRPr lang="hu-HU"/>
        </a:p>
      </dgm:t>
    </dgm:pt>
    <dgm:pt modelId="{7090999E-B842-49FF-9BE7-DBB550C1B6F4}" type="pres">
      <dgm:prSet presAssocID="{DD43817A-0A52-4433-AE5F-EAAB991C0CE6}" presName="node" presStyleLbl="node1" presStyleIdx="2" presStyleCnt="5" custScaleX="13039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856F90-FCD1-4567-B872-7150A9ACA5EB}" type="pres">
      <dgm:prSet presAssocID="{DD43817A-0A52-4433-AE5F-EAAB991C0CE6}" presName="dummy" presStyleCnt="0"/>
      <dgm:spPr/>
    </dgm:pt>
    <dgm:pt modelId="{A6856413-E40A-4EA5-B719-4886FC5993D0}" type="pres">
      <dgm:prSet presAssocID="{1B6E1ECA-684A-4761-B9D5-53453E2A0767}" presName="sibTrans" presStyleLbl="sibTrans2D1" presStyleIdx="2" presStyleCnt="5"/>
      <dgm:spPr/>
      <dgm:t>
        <a:bodyPr/>
        <a:lstStyle/>
        <a:p>
          <a:endParaRPr lang="hu-HU"/>
        </a:p>
      </dgm:t>
    </dgm:pt>
    <dgm:pt modelId="{01A666DB-096C-44B5-BA3C-1940881B5CF3}" type="pres">
      <dgm:prSet presAssocID="{2E0EA8A2-3840-49BD-958B-A6C08FEA6554}" presName="node" presStyleLbl="node1" presStyleIdx="3" presStyleCnt="5" custScaleX="12843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AE089D-235A-4F64-8877-1FA85E644E7D}" type="pres">
      <dgm:prSet presAssocID="{2E0EA8A2-3840-49BD-958B-A6C08FEA6554}" presName="dummy" presStyleCnt="0"/>
      <dgm:spPr/>
    </dgm:pt>
    <dgm:pt modelId="{F05384C1-F386-415C-B252-D981E89BD0CC}" type="pres">
      <dgm:prSet presAssocID="{0467C86B-6CD7-4F8F-A660-A5CCE30933C1}" presName="sibTrans" presStyleLbl="sibTrans2D1" presStyleIdx="3" presStyleCnt="5"/>
      <dgm:spPr/>
      <dgm:t>
        <a:bodyPr/>
        <a:lstStyle/>
        <a:p>
          <a:endParaRPr lang="hu-HU"/>
        </a:p>
      </dgm:t>
    </dgm:pt>
    <dgm:pt modelId="{02B41CAC-ACD9-4FA1-8563-C2209E43B746}" type="pres">
      <dgm:prSet presAssocID="{A5166CF8-5A5F-4C0D-9FBB-49C5DF57BF79}" presName="node" presStyleLbl="node1" presStyleIdx="4" presStyleCnt="5" custScaleX="12284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B0EBA0E-BF03-4CF9-B6AB-451EFDBCD916}" type="pres">
      <dgm:prSet presAssocID="{A5166CF8-5A5F-4C0D-9FBB-49C5DF57BF79}" presName="dummy" presStyleCnt="0"/>
      <dgm:spPr/>
    </dgm:pt>
    <dgm:pt modelId="{F96922EA-EAFA-4076-88B1-DA917CA7681E}" type="pres">
      <dgm:prSet presAssocID="{1C19788B-28B7-4BCE-8AF5-485F69508860}" presName="sibTrans" presStyleLbl="sibTrans2D1" presStyleIdx="4" presStyleCnt="5"/>
      <dgm:spPr/>
      <dgm:t>
        <a:bodyPr/>
        <a:lstStyle/>
        <a:p>
          <a:endParaRPr lang="hu-HU"/>
        </a:p>
      </dgm:t>
    </dgm:pt>
  </dgm:ptLst>
  <dgm:cxnLst>
    <dgm:cxn modelId="{06514726-5D70-419E-9D68-1D98E8D68F03}" type="presOf" srcId="{5DC206CC-F0B6-459B-B64E-679DA662DF80}" destId="{7231C797-25DE-483B-A070-0C618CEE173D}" srcOrd="0" destOrd="0" presId="urn:microsoft.com/office/officeart/2005/8/layout/radial6"/>
    <dgm:cxn modelId="{A0CFF5AA-8345-45DA-AE78-748B4E054574}" type="presOf" srcId="{DD43817A-0A52-4433-AE5F-EAAB991C0CE6}" destId="{7090999E-B842-49FF-9BE7-DBB550C1B6F4}" srcOrd="0" destOrd="0" presId="urn:microsoft.com/office/officeart/2005/8/layout/radial6"/>
    <dgm:cxn modelId="{209A3F48-2AAE-4DA4-B419-C80221DA5C58}" type="presOf" srcId="{AC2C7824-D25C-4522-BCFF-354F7352406F}" destId="{53A834B0-9309-428E-903D-6CBC9E903352}" srcOrd="0" destOrd="0" presId="urn:microsoft.com/office/officeart/2005/8/layout/radial6"/>
    <dgm:cxn modelId="{9E8DB782-5C27-4FD5-8D0B-55E455BCC487}" srcId="{5DC206CC-F0B6-459B-B64E-679DA662DF80}" destId="{AC2C7824-D25C-4522-BCFF-354F7352406F}" srcOrd="1" destOrd="0" parTransId="{B69DE62A-7DDF-4F47-B636-C26A777B22F7}" sibTransId="{083741DE-00E5-4BB3-9349-23D4DFCF6782}"/>
    <dgm:cxn modelId="{B9A70590-D2ED-47CD-AAC6-F2D9D4C2AB79}" type="presOf" srcId="{083741DE-00E5-4BB3-9349-23D4DFCF6782}" destId="{246DF7D0-8C81-49FA-89E9-1D93A65A6753}" srcOrd="0" destOrd="0" presId="urn:microsoft.com/office/officeart/2005/8/layout/radial6"/>
    <dgm:cxn modelId="{369C8BB7-9420-4204-86CA-54059B80B3D2}" type="presOf" srcId="{0467C86B-6CD7-4F8F-A660-A5CCE30933C1}" destId="{F05384C1-F386-415C-B252-D981E89BD0CC}" srcOrd="0" destOrd="0" presId="urn:microsoft.com/office/officeart/2005/8/layout/radial6"/>
    <dgm:cxn modelId="{E3F8A93D-9B19-43B1-B36F-CA495235EE25}" srcId="{5DC206CC-F0B6-459B-B64E-679DA662DF80}" destId="{3B7C2EB7-5A41-4409-ACAB-9124347D6067}" srcOrd="0" destOrd="0" parTransId="{9D4F9ED4-0E44-4ECD-B89B-A5DB863DFF3F}" sibTransId="{6B74F978-CEE3-4AF5-8AAF-10D05988ED3E}"/>
    <dgm:cxn modelId="{BD6DFE8D-5BB8-4FFB-92E0-6A77F762510C}" type="presOf" srcId="{6B74F978-CEE3-4AF5-8AAF-10D05988ED3E}" destId="{EDFC53DD-AB62-4B4B-909B-D0953E929FF9}" srcOrd="0" destOrd="0" presId="urn:microsoft.com/office/officeart/2005/8/layout/radial6"/>
    <dgm:cxn modelId="{8762FC61-2631-458C-8150-C00D3BCC06F4}" type="presOf" srcId="{A5166CF8-5A5F-4C0D-9FBB-49C5DF57BF79}" destId="{02B41CAC-ACD9-4FA1-8563-C2209E43B746}" srcOrd="0" destOrd="0" presId="urn:microsoft.com/office/officeart/2005/8/layout/radial6"/>
    <dgm:cxn modelId="{E66B9B9B-FBCB-46B4-8F63-B0D866395A82}" srcId="{5DC206CC-F0B6-459B-B64E-679DA662DF80}" destId="{2E0EA8A2-3840-49BD-958B-A6C08FEA6554}" srcOrd="3" destOrd="0" parTransId="{88CF13F6-5E85-442E-9A1B-BC30702A2E1A}" sibTransId="{0467C86B-6CD7-4F8F-A660-A5CCE30933C1}"/>
    <dgm:cxn modelId="{75A41D13-64F3-44D8-B837-770FD5967F16}" srcId="{FBF2BDA9-89B2-4BB1-8D12-FA851D92BD35}" destId="{5DC206CC-F0B6-459B-B64E-679DA662DF80}" srcOrd="0" destOrd="0" parTransId="{EDC39C39-59BC-4EDD-BFF2-3025DBDEB11D}" sibTransId="{5BD27B01-F86D-4B9A-AE52-464B78AE996E}"/>
    <dgm:cxn modelId="{EF25FD92-B701-465A-92F0-7E3A4D402F9D}" srcId="{5DC206CC-F0B6-459B-B64E-679DA662DF80}" destId="{DD43817A-0A52-4433-AE5F-EAAB991C0CE6}" srcOrd="2" destOrd="0" parTransId="{B69E0A44-0CAF-4F3C-96AD-58FF20F47EF8}" sibTransId="{1B6E1ECA-684A-4761-B9D5-53453E2A0767}"/>
    <dgm:cxn modelId="{E574DDF9-F930-446E-A3E8-5D1AB743FCE1}" type="presOf" srcId="{3B7C2EB7-5A41-4409-ACAB-9124347D6067}" destId="{8B6F777A-EF89-45B1-993D-0F921C4A1D8E}" srcOrd="0" destOrd="0" presId="urn:microsoft.com/office/officeart/2005/8/layout/radial6"/>
    <dgm:cxn modelId="{240B8849-B141-4FDC-8735-15B89430E434}" type="presOf" srcId="{2E0EA8A2-3840-49BD-958B-A6C08FEA6554}" destId="{01A666DB-096C-44B5-BA3C-1940881B5CF3}" srcOrd="0" destOrd="0" presId="urn:microsoft.com/office/officeart/2005/8/layout/radial6"/>
    <dgm:cxn modelId="{989D5BF2-FD53-4DCF-82B9-6C5EF7DE923E}" type="presOf" srcId="{1B6E1ECA-684A-4761-B9D5-53453E2A0767}" destId="{A6856413-E40A-4EA5-B719-4886FC5993D0}" srcOrd="0" destOrd="0" presId="urn:microsoft.com/office/officeart/2005/8/layout/radial6"/>
    <dgm:cxn modelId="{4B88E5A1-DEDE-44B5-93A7-D89137B2AE2A}" type="presOf" srcId="{FBF2BDA9-89B2-4BB1-8D12-FA851D92BD35}" destId="{398334A4-B71B-4E67-886F-F6C197C2AB1C}" srcOrd="0" destOrd="0" presId="urn:microsoft.com/office/officeart/2005/8/layout/radial6"/>
    <dgm:cxn modelId="{D8BE3C30-3DB7-477F-B0B7-959393D9F60E}" srcId="{5DC206CC-F0B6-459B-B64E-679DA662DF80}" destId="{A5166CF8-5A5F-4C0D-9FBB-49C5DF57BF79}" srcOrd="4" destOrd="0" parTransId="{386CD582-E336-44A9-A489-AFD40002737A}" sibTransId="{1C19788B-28B7-4BCE-8AF5-485F69508860}"/>
    <dgm:cxn modelId="{B32224A1-EA95-4AD5-AF30-AA497CFF5CDB}" type="presOf" srcId="{1C19788B-28B7-4BCE-8AF5-485F69508860}" destId="{F96922EA-EAFA-4076-88B1-DA917CA7681E}" srcOrd="0" destOrd="0" presId="urn:microsoft.com/office/officeart/2005/8/layout/radial6"/>
    <dgm:cxn modelId="{BAAA337A-CADB-4540-AD91-3E77B0599E18}" type="presParOf" srcId="{398334A4-B71B-4E67-886F-F6C197C2AB1C}" destId="{7231C797-25DE-483B-A070-0C618CEE173D}" srcOrd="0" destOrd="0" presId="urn:microsoft.com/office/officeart/2005/8/layout/radial6"/>
    <dgm:cxn modelId="{D718FC5D-C135-4CC1-AE36-B55CF9066084}" type="presParOf" srcId="{398334A4-B71B-4E67-886F-F6C197C2AB1C}" destId="{8B6F777A-EF89-45B1-993D-0F921C4A1D8E}" srcOrd="1" destOrd="0" presId="urn:microsoft.com/office/officeart/2005/8/layout/radial6"/>
    <dgm:cxn modelId="{75E23EF1-9867-4D8F-AD4B-0261CBB47A9A}" type="presParOf" srcId="{398334A4-B71B-4E67-886F-F6C197C2AB1C}" destId="{0956F1C0-7A57-47FE-AC5C-E84372D14FD0}" srcOrd="2" destOrd="0" presId="urn:microsoft.com/office/officeart/2005/8/layout/radial6"/>
    <dgm:cxn modelId="{33D23F40-2D31-441E-80A3-95F8B550EF55}" type="presParOf" srcId="{398334A4-B71B-4E67-886F-F6C197C2AB1C}" destId="{EDFC53DD-AB62-4B4B-909B-D0953E929FF9}" srcOrd="3" destOrd="0" presId="urn:microsoft.com/office/officeart/2005/8/layout/radial6"/>
    <dgm:cxn modelId="{3253D31C-8774-4385-A38B-20872986D83F}" type="presParOf" srcId="{398334A4-B71B-4E67-886F-F6C197C2AB1C}" destId="{53A834B0-9309-428E-903D-6CBC9E903352}" srcOrd="4" destOrd="0" presId="urn:microsoft.com/office/officeart/2005/8/layout/radial6"/>
    <dgm:cxn modelId="{0CDE04A5-CC0B-4264-96DD-5810FEAF0190}" type="presParOf" srcId="{398334A4-B71B-4E67-886F-F6C197C2AB1C}" destId="{A7F958D0-75C3-4B21-9524-6CADEFD71113}" srcOrd="5" destOrd="0" presId="urn:microsoft.com/office/officeart/2005/8/layout/radial6"/>
    <dgm:cxn modelId="{E36B0509-303C-468A-84DE-8FFFDC4F00DD}" type="presParOf" srcId="{398334A4-B71B-4E67-886F-F6C197C2AB1C}" destId="{246DF7D0-8C81-49FA-89E9-1D93A65A6753}" srcOrd="6" destOrd="0" presId="urn:microsoft.com/office/officeart/2005/8/layout/radial6"/>
    <dgm:cxn modelId="{25EF8EC6-DD0E-44EC-9AAA-2F57FC64E613}" type="presParOf" srcId="{398334A4-B71B-4E67-886F-F6C197C2AB1C}" destId="{7090999E-B842-49FF-9BE7-DBB550C1B6F4}" srcOrd="7" destOrd="0" presId="urn:microsoft.com/office/officeart/2005/8/layout/radial6"/>
    <dgm:cxn modelId="{74F0CA99-D8AC-4B5D-94DA-EF5C5E06342B}" type="presParOf" srcId="{398334A4-B71B-4E67-886F-F6C197C2AB1C}" destId="{27856F90-FCD1-4567-B872-7150A9ACA5EB}" srcOrd="8" destOrd="0" presId="urn:microsoft.com/office/officeart/2005/8/layout/radial6"/>
    <dgm:cxn modelId="{9A1308A3-9034-4F19-B923-32914C161396}" type="presParOf" srcId="{398334A4-B71B-4E67-886F-F6C197C2AB1C}" destId="{A6856413-E40A-4EA5-B719-4886FC5993D0}" srcOrd="9" destOrd="0" presId="urn:microsoft.com/office/officeart/2005/8/layout/radial6"/>
    <dgm:cxn modelId="{7BD68F02-38EC-4DD7-97AC-B9779AABACD1}" type="presParOf" srcId="{398334A4-B71B-4E67-886F-F6C197C2AB1C}" destId="{01A666DB-096C-44B5-BA3C-1940881B5CF3}" srcOrd="10" destOrd="0" presId="urn:microsoft.com/office/officeart/2005/8/layout/radial6"/>
    <dgm:cxn modelId="{74742604-BCC9-40A7-90AB-9775A19F0475}" type="presParOf" srcId="{398334A4-B71B-4E67-886F-F6C197C2AB1C}" destId="{A4AE089D-235A-4F64-8877-1FA85E644E7D}" srcOrd="11" destOrd="0" presId="urn:microsoft.com/office/officeart/2005/8/layout/radial6"/>
    <dgm:cxn modelId="{C5E0A317-9144-462E-B610-03F0BCD792BB}" type="presParOf" srcId="{398334A4-B71B-4E67-886F-F6C197C2AB1C}" destId="{F05384C1-F386-415C-B252-D981E89BD0CC}" srcOrd="12" destOrd="0" presId="urn:microsoft.com/office/officeart/2005/8/layout/radial6"/>
    <dgm:cxn modelId="{AD94D6F7-A5C6-4D1C-9C9A-B94895CC1DD8}" type="presParOf" srcId="{398334A4-B71B-4E67-886F-F6C197C2AB1C}" destId="{02B41CAC-ACD9-4FA1-8563-C2209E43B746}" srcOrd="13" destOrd="0" presId="urn:microsoft.com/office/officeart/2005/8/layout/radial6"/>
    <dgm:cxn modelId="{EE01F16E-8796-4FE4-BAE8-C9B92F4E3D5D}" type="presParOf" srcId="{398334A4-B71B-4E67-886F-F6C197C2AB1C}" destId="{0B0EBA0E-BF03-4CF9-B6AB-451EFDBCD916}" srcOrd="14" destOrd="0" presId="urn:microsoft.com/office/officeart/2005/8/layout/radial6"/>
    <dgm:cxn modelId="{C51472CC-933A-4435-BBF6-60733E257BE4}" type="presParOf" srcId="{398334A4-B71B-4E67-886F-F6C197C2AB1C}" destId="{F96922EA-EAFA-4076-88B1-DA917CA7681E}" srcOrd="15" destOrd="0" presId="urn:microsoft.com/office/officeart/2005/8/layout/radial6"/>
  </dgm:cxnLst>
  <dgm:bg>
    <a:solidFill>
      <a:srgbClr val="FF0000"/>
    </a:solidFill>
  </dgm:bg>
  <dgm:whole>
    <a:ln>
      <a:solidFill>
        <a:schemeClr val="tx2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FC1024-84D6-4D6C-B4DD-B25C02DD64B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4BBBA1F-B3FF-44E8-A3B9-C1BAE5423D7E}">
      <dgm:prSet phldrT="[Szöveg]"/>
      <dgm:spPr/>
      <dgm:t>
        <a:bodyPr/>
        <a:lstStyle/>
        <a:p>
          <a:r>
            <a:rPr lang="hu-HU" dirty="0" smtClean="0"/>
            <a:t>Beszállítói menedzsment</a:t>
          </a:r>
          <a:endParaRPr lang="hu-HU" dirty="0"/>
        </a:p>
      </dgm:t>
    </dgm:pt>
    <dgm:pt modelId="{6700774D-9444-4569-9295-7BFAF66DFE66}" type="parTrans" cxnId="{8F0284F9-F93C-406F-8551-7999C69CF1F6}">
      <dgm:prSet/>
      <dgm:spPr/>
      <dgm:t>
        <a:bodyPr/>
        <a:lstStyle/>
        <a:p>
          <a:endParaRPr lang="hu-HU"/>
        </a:p>
      </dgm:t>
    </dgm:pt>
    <dgm:pt modelId="{839B3A47-5E5F-41D8-8403-E94BE1ACD6C9}" type="sibTrans" cxnId="{8F0284F9-F93C-406F-8551-7999C69CF1F6}">
      <dgm:prSet/>
      <dgm:spPr/>
      <dgm:t>
        <a:bodyPr/>
        <a:lstStyle/>
        <a:p>
          <a:endParaRPr lang="hu-HU"/>
        </a:p>
      </dgm:t>
    </dgm:pt>
    <dgm:pt modelId="{B5567F34-1013-4447-B5D4-E1FE0393E816}">
      <dgm:prSet phldrT="[Szöveg]"/>
      <dgm:spPr/>
      <dgm:t>
        <a:bodyPr/>
        <a:lstStyle/>
        <a:p>
          <a:r>
            <a:rPr lang="hu-HU" dirty="0" smtClean="0"/>
            <a:t>Információgyűjtés</a:t>
          </a:r>
          <a:endParaRPr lang="hu-HU" dirty="0"/>
        </a:p>
      </dgm:t>
    </dgm:pt>
    <dgm:pt modelId="{EB9D2B44-CA6E-4D9D-9B03-AEDED5DF2625}" type="parTrans" cxnId="{E269F900-0C33-4514-9714-7FF785699332}">
      <dgm:prSet/>
      <dgm:spPr/>
      <dgm:t>
        <a:bodyPr/>
        <a:lstStyle/>
        <a:p>
          <a:endParaRPr lang="hu-HU"/>
        </a:p>
      </dgm:t>
    </dgm:pt>
    <dgm:pt modelId="{32333D1B-216D-4891-B225-38FFC20F6ACC}" type="sibTrans" cxnId="{E269F900-0C33-4514-9714-7FF785699332}">
      <dgm:prSet/>
      <dgm:spPr/>
      <dgm:t>
        <a:bodyPr/>
        <a:lstStyle/>
        <a:p>
          <a:endParaRPr lang="hu-HU"/>
        </a:p>
      </dgm:t>
    </dgm:pt>
    <dgm:pt modelId="{042C1BCA-1339-4245-9220-4668E8200665}">
      <dgm:prSet phldrT="[Szöveg]"/>
      <dgm:spPr/>
      <dgm:t>
        <a:bodyPr/>
        <a:lstStyle/>
        <a:p>
          <a:r>
            <a:rPr lang="hu-HU" dirty="0" smtClean="0"/>
            <a:t>Beszállítók értékelése</a:t>
          </a:r>
          <a:endParaRPr lang="hu-HU" dirty="0"/>
        </a:p>
      </dgm:t>
    </dgm:pt>
    <dgm:pt modelId="{5F482964-CFCF-44EA-953E-43A1EAA29F79}" type="parTrans" cxnId="{8FC92995-3F4C-40B3-B4A8-8B822F1E48CE}">
      <dgm:prSet/>
      <dgm:spPr/>
      <dgm:t>
        <a:bodyPr/>
        <a:lstStyle/>
        <a:p>
          <a:endParaRPr lang="hu-HU"/>
        </a:p>
      </dgm:t>
    </dgm:pt>
    <dgm:pt modelId="{2D6105BE-DC7E-4F97-9765-0429601D7D64}" type="sibTrans" cxnId="{8FC92995-3F4C-40B3-B4A8-8B822F1E48CE}">
      <dgm:prSet/>
      <dgm:spPr/>
      <dgm:t>
        <a:bodyPr/>
        <a:lstStyle/>
        <a:p>
          <a:endParaRPr lang="hu-HU"/>
        </a:p>
      </dgm:t>
    </dgm:pt>
    <dgm:pt modelId="{19B7AC57-900E-40C4-A47A-E21B4F82302C}">
      <dgm:prSet phldrT="[Szöveg]"/>
      <dgm:spPr/>
      <dgm:t>
        <a:bodyPr/>
        <a:lstStyle/>
        <a:p>
          <a:r>
            <a:rPr lang="hu-HU" dirty="0" smtClean="0"/>
            <a:t>Beszállítók kiválasztása</a:t>
          </a:r>
          <a:endParaRPr lang="hu-HU" dirty="0"/>
        </a:p>
      </dgm:t>
    </dgm:pt>
    <dgm:pt modelId="{87C5B380-8125-43F2-AC8D-CEA7245DD6D3}" type="parTrans" cxnId="{C9F51922-6D14-430E-B3EF-EDBBFDE0DD4E}">
      <dgm:prSet/>
      <dgm:spPr/>
      <dgm:t>
        <a:bodyPr/>
        <a:lstStyle/>
        <a:p>
          <a:endParaRPr lang="hu-HU"/>
        </a:p>
      </dgm:t>
    </dgm:pt>
    <dgm:pt modelId="{D4223DB1-C7BB-4C9C-819D-FECAAF693AE9}" type="sibTrans" cxnId="{C9F51922-6D14-430E-B3EF-EDBBFDE0DD4E}">
      <dgm:prSet/>
      <dgm:spPr/>
      <dgm:t>
        <a:bodyPr/>
        <a:lstStyle/>
        <a:p>
          <a:endParaRPr lang="hu-HU"/>
        </a:p>
      </dgm:t>
    </dgm:pt>
    <dgm:pt modelId="{1391447B-5AF4-4839-8188-B7635E466DA9}">
      <dgm:prSet phldrT="[Szöveg]"/>
      <dgm:spPr/>
      <dgm:t>
        <a:bodyPr/>
        <a:lstStyle/>
        <a:p>
          <a:r>
            <a:rPr lang="hu-HU" dirty="0" smtClean="0"/>
            <a:t>Begyűjtött információk</a:t>
          </a:r>
          <a:endParaRPr lang="hu-HU" dirty="0"/>
        </a:p>
      </dgm:t>
    </dgm:pt>
    <dgm:pt modelId="{2320708D-257B-46AA-A4A1-FF07E146E7C0}" type="parTrans" cxnId="{292946EC-FBCB-4DF4-8A42-99900DAF6728}">
      <dgm:prSet/>
      <dgm:spPr/>
      <dgm:t>
        <a:bodyPr/>
        <a:lstStyle/>
        <a:p>
          <a:endParaRPr lang="hu-HU"/>
        </a:p>
      </dgm:t>
    </dgm:pt>
    <dgm:pt modelId="{1A65F0AB-9B9B-4E6E-A268-2B7DE83081BF}" type="sibTrans" cxnId="{292946EC-FBCB-4DF4-8A42-99900DAF6728}">
      <dgm:prSet/>
      <dgm:spPr/>
      <dgm:t>
        <a:bodyPr/>
        <a:lstStyle/>
        <a:p>
          <a:endParaRPr lang="hu-HU"/>
        </a:p>
      </dgm:t>
    </dgm:pt>
    <dgm:pt modelId="{B4C85E80-ADD2-4473-AC52-31FAC16B73AC}">
      <dgm:prSet phldrT="[Szöveg]"/>
      <dgm:spPr/>
      <dgm:t>
        <a:bodyPr/>
        <a:lstStyle/>
        <a:p>
          <a:r>
            <a:rPr lang="hu-HU" dirty="0" smtClean="0"/>
            <a:t>Beszerzési piackutatás</a:t>
          </a:r>
          <a:endParaRPr lang="hu-HU" dirty="0"/>
        </a:p>
      </dgm:t>
    </dgm:pt>
    <dgm:pt modelId="{FB984179-F549-433E-B757-2B353F43FDED}" type="parTrans" cxnId="{4BE82C30-B77D-46F8-89C8-A9215F11F9F6}">
      <dgm:prSet/>
      <dgm:spPr/>
      <dgm:t>
        <a:bodyPr/>
        <a:lstStyle/>
        <a:p>
          <a:endParaRPr lang="hu-HU"/>
        </a:p>
      </dgm:t>
    </dgm:pt>
    <dgm:pt modelId="{54C26982-AA10-43DE-85F3-F1C255C39AB5}" type="sibTrans" cxnId="{4BE82C30-B77D-46F8-89C8-A9215F11F9F6}">
      <dgm:prSet/>
      <dgm:spPr/>
      <dgm:t>
        <a:bodyPr/>
        <a:lstStyle/>
        <a:p>
          <a:endParaRPr lang="hu-HU"/>
        </a:p>
      </dgm:t>
    </dgm:pt>
    <dgm:pt modelId="{B8ABBE59-965B-4E5D-9B0B-12525E091CBE}">
      <dgm:prSet phldrT="[Szöveg]"/>
      <dgm:spPr/>
      <dgm:t>
        <a:bodyPr/>
        <a:lstStyle/>
        <a:p>
          <a:r>
            <a:rPr lang="hu-HU" dirty="0" smtClean="0"/>
            <a:t>Információgyűjtés</a:t>
          </a:r>
          <a:endParaRPr lang="hu-HU" dirty="0"/>
        </a:p>
      </dgm:t>
    </dgm:pt>
    <dgm:pt modelId="{2F0C1A3F-178D-4232-B3AF-2D734BB567E0}" type="parTrans" cxnId="{039CC0C8-6CF6-4141-88D8-7B359F3A2644}">
      <dgm:prSet/>
      <dgm:spPr/>
      <dgm:t>
        <a:bodyPr/>
        <a:lstStyle/>
        <a:p>
          <a:endParaRPr lang="hu-HU"/>
        </a:p>
      </dgm:t>
    </dgm:pt>
    <dgm:pt modelId="{740D2CBF-AE6D-4F83-A712-BF9B137098A1}" type="sibTrans" cxnId="{039CC0C8-6CF6-4141-88D8-7B359F3A2644}">
      <dgm:prSet/>
      <dgm:spPr/>
      <dgm:t>
        <a:bodyPr/>
        <a:lstStyle/>
        <a:p>
          <a:endParaRPr lang="hu-HU"/>
        </a:p>
      </dgm:t>
    </dgm:pt>
    <dgm:pt modelId="{8A64A6AA-E4F7-4BB6-AA21-5930A5D36B6D}">
      <dgm:prSet phldrT="[Szöveg]"/>
      <dgm:spPr/>
      <dgm:t>
        <a:bodyPr/>
        <a:lstStyle/>
        <a:p>
          <a:r>
            <a:rPr lang="hu-HU" dirty="0" smtClean="0"/>
            <a:t>Beszállítók felkutatása</a:t>
          </a:r>
          <a:endParaRPr lang="hu-HU" dirty="0"/>
        </a:p>
      </dgm:t>
    </dgm:pt>
    <dgm:pt modelId="{E705AD44-F538-4220-9840-893E065A2B42}" type="parTrans" cxnId="{8B03251B-6CF5-4548-B190-E730D8994551}">
      <dgm:prSet/>
      <dgm:spPr/>
      <dgm:t>
        <a:bodyPr/>
        <a:lstStyle/>
        <a:p>
          <a:endParaRPr lang="hu-HU"/>
        </a:p>
      </dgm:t>
    </dgm:pt>
    <dgm:pt modelId="{0629847D-2B02-4E5A-9D91-E16C815F674B}" type="sibTrans" cxnId="{8B03251B-6CF5-4548-B190-E730D8994551}">
      <dgm:prSet/>
      <dgm:spPr/>
      <dgm:t>
        <a:bodyPr/>
        <a:lstStyle/>
        <a:p>
          <a:endParaRPr lang="hu-HU"/>
        </a:p>
      </dgm:t>
    </dgm:pt>
    <dgm:pt modelId="{ECEEECC1-E63F-489D-8E7E-FBD6CC79DC0F}">
      <dgm:prSet phldrT="[Szöveg]"/>
      <dgm:spPr/>
      <dgm:t>
        <a:bodyPr/>
        <a:lstStyle/>
        <a:p>
          <a:r>
            <a:rPr lang="hu-HU" dirty="0" smtClean="0"/>
            <a:t>Beszállítók keresése</a:t>
          </a:r>
          <a:endParaRPr lang="hu-HU" dirty="0"/>
        </a:p>
      </dgm:t>
    </dgm:pt>
    <dgm:pt modelId="{BD47B5B0-5A82-4C13-8945-021F19B09AE9}" type="parTrans" cxnId="{DB4AC745-3E7B-40D5-B6AF-0880C6E233CA}">
      <dgm:prSet/>
      <dgm:spPr/>
      <dgm:t>
        <a:bodyPr/>
        <a:lstStyle/>
        <a:p>
          <a:endParaRPr lang="hu-HU"/>
        </a:p>
      </dgm:t>
    </dgm:pt>
    <dgm:pt modelId="{2C04132A-FC1C-4C38-BCED-FA31184B5819}" type="sibTrans" cxnId="{DB4AC745-3E7B-40D5-B6AF-0880C6E233CA}">
      <dgm:prSet/>
      <dgm:spPr/>
      <dgm:t>
        <a:bodyPr/>
        <a:lstStyle/>
        <a:p>
          <a:endParaRPr lang="hu-HU"/>
        </a:p>
      </dgm:t>
    </dgm:pt>
    <dgm:pt modelId="{8F526C74-D9B0-4FA6-AD4D-A696F8BD6714}">
      <dgm:prSet phldrT="[Szöveg]"/>
      <dgm:spPr/>
      <dgm:t>
        <a:bodyPr/>
        <a:lstStyle/>
        <a:p>
          <a:r>
            <a:rPr lang="hu-HU" dirty="0" smtClean="0"/>
            <a:t>Cél: áttekinthetőség, beszerzési források, termékek helyettesíthetőségének értékelése</a:t>
          </a:r>
          <a:endParaRPr lang="hu-HU" dirty="0"/>
        </a:p>
      </dgm:t>
    </dgm:pt>
    <dgm:pt modelId="{C4F04336-ADB6-4160-ACDB-4F20D3DA4349}" type="parTrans" cxnId="{26348AA3-D68F-464E-B8E5-35573F6721A7}">
      <dgm:prSet/>
      <dgm:spPr/>
      <dgm:t>
        <a:bodyPr/>
        <a:lstStyle/>
        <a:p>
          <a:endParaRPr lang="hu-HU"/>
        </a:p>
      </dgm:t>
    </dgm:pt>
    <dgm:pt modelId="{2E12CE3A-2D79-4DB2-BCD1-B52DB4554D54}" type="sibTrans" cxnId="{26348AA3-D68F-464E-B8E5-35573F6721A7}">
      <dgm:prSet/>
      <dgm:spPr/>
      <dgm:t>
        <a:bodyPr/>
        <a:lstStyle/>
        <a:p>
          <a:endParaRPr lang="hu-HU"/>
        </a:p>
      </dgm:t>
    </dgm:pt>
    <dgm:pt modelId="{978E32B8-D720-409E-A9C8-65728A52665E}" type="pres">
      <dgm:prSet presAssocID="{DCFC1024-84D6-4D6C-B4DD-B25C02DD64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55CC027-2E2D-46F6-9AC7-C96619DA609B}" type="pres">
      <dgm:prSet presAssocID="{64BBBA1F-B3FF-44E8-A3B9-C1BAE5423D7E}" presName="composite" presStyleCnt="0"/>
      <dgm:spPr/>
    </dgm:pt>
    <dgm:pt modelId="{B6EA4EC1-98A3-46EB-90B6-A7929DCBD4F5}" type="pres">
      <dgm:prSet presAssocID="{64BBBA1F-B3FF-44E8-A3B9-C1BAE5423D7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BFE6153-9DA6-4B1D-A95B-837D28749B17}" type="pres">
      <dgm:prSet presAssocID="{64BBBA1F-B3FF-44E8-A3B9-C1BAE5423D7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7C8FFFA-8860-44B4-89CB-3E45CE1AE0B0}" type="pres">
      <dgm:prSet presAssocID="{839B3A47-5E5F-41D8-8403-E94BE1ACD6C9}" presName="sp" presStyleCnt="0"/>
      <dgm:spPr/>
    </dgm:pt>
    <dgm:pt modelId="{2E1B47F2-4BB6-4AA8-86B6-84D84C72E694}" type="pres">
      <dgm:prSet presAssocID="{19B7AC57-900E-40C4-A47A-E21B4F82302C}" presName="composite" presStyleCnt="0"/>
      <dgm:spPr/>
    </dgm:pt>
    <dgm:pt modelId="{3EEE55DE-B6CD-4438-99CF-D0B3A170880F}" type="pres">
      <dgm:prSet presAssocID="{19B7AC57-900E-40C4-A47A-E21B4F82302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E49C0AE-A55C-475E-B421-E104A7235241}" type="pres">
      <dgm:prSet presAssocID="{19B7AC57-900E-40C4-A47A-E21B4F82302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45CEB9-80B7-4F53-AE69-40AFB8A78C35}" type="pres">
      <dgm:prSet presAssocID="{D4223DB1-C7BB-4C9C-819D-FECAAF693AE9}" presName="sp" presStyleCnt="0"/>
      <dgm:spPr/>
    </dgm:pt>
    <dgm:pt modelId="{906E47AE-A06F-4AF4-8461-0296D7CD3055}" type="pres">
      <dgm:prSet presAssocID="{B4C85E80-ADD2-4473-AC52-31FAC16B73AC}" presName="composite" presStyleCnt="0"/>
      <dgm:spPr/>
    </dgm:pt>
    <dgm:pt modelId="{064AA7CA-1C13-4D74-9305-2B9E57C23D18}" type="pres">
      <dgm:prSet presAssocID="{B4C85E80-ADD2-4473-AC52-31FAC16B73A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A480D3-F84C-4EEB-989B-9BFF017DBF01}" type="pres">
      <dgm:prSet presAssocID="{B4C85E80-ADD2-4473-AC52-31FAC16B73A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9F51922-6D14-430E-B3EF-EDBBFDE0DD4E}" srcId="{DCFC1024-84D6-4D6C-B4DD-B25C02DD64B0}" destId="{19B7AC57-900E-40C4-A47A-E21B4F82302C}" srcOrd="1" destOrd="0" parTransId="{87C5B380-8125-43F2-AC8D-CEA7245DD6D3}" sibTransId="{D4223DB1-C7BB-4C9C-819D-FECAAF693AE9}"/>
    <dgm:cxn modelId="{E269F900-0C33-4514-9714-7FF785699332}" srcId="{64BBBA1F-B3FF-44E8-A3B9-C1BAE5423D7E}" destId="{B5567F34-1013-4447-B5D4-E1FE0393E816}" srcOrd="0" destOrd="0" parTransId="{EB9D2B44-CA6E-4D9D-9B03-AEDED5DF2625}" sibTransId="{32333D1B-216D-4891-B225-38FFC20F6ACC}"/>
    <dgm:cxn modelId="{26348AA3-D68F-464E-B8E5-35573F6721A7}" srcId="{B4C85E80-ADD2-4473-AC52-31FAC16B73AC}" destId="{8F526C74-D9B0-4FA6-AD4D-A696F8BD6714}" srcOrd="2" destOrd="0" parTransId="{C4F04336-ADB6-4160-ACDB-4F20D3DA4349}" sibTransId="{2E12CE3A-2D79-4DB2-BCD1-B52DB4554D54}"/>
    <dgm:cxn modelId="{79E3DA20-1FED-4E71-83F5-2E8956138B76}" type="presOf" srcId="{B5567F34-1013-4447-B5D4-E1FE0393E816}" destId="{3BFE6153-9DA6-4B1D-A95B-837D28749B17}" srcOrd="0" destOrd="0" presId="urn:microsoft.com/office/officeart/2005/8/layout/chevron2"/>
    <dgm:cxn modelId="{8F0284F9-F93C-406F-8551-7999C69CF1F6}" srcId="{DCFC1024-84D6-4D6C-B4DD-B25C02DD64B0}" destId="{64BBBA1F-B3FF-44E8-A3B9-C1BAE5423D7E}" srcOrd="0" destOrd="0" parTransId="{6700774D-9444-4569-9295-7BFAF66DFE66}" sibTransId="{839B3A47-5E5F-41D8-8403-E94BE1ACD6C9}"/>
    <dgm:cxn modelId="{8B03251B-6CF5-4548-B190-E730D8994551}" srcId="{B4C85E80-ADD2-4473-AC52-31FAC16B73AC}" destId="{8A64A6AA-E4F7-4BB6-AA21-5930A5D36B6D}" srcOrd="1" destOrd="0" parTransId="{E705AD44-F538-4220-9840-893E065A2B42}" sibTransId="{0629847D-2B02-4E5A-9D91-E16C815F674B}"/>
    <dgm:cxn modelId="{292946EC-FBCB-4DF4-8A42-99900DAF6728}" srcId="{19B7AC57-900E-40C4-A47A-E21B4F82302C}" destId="{1391447B-5AF4-4839-8188-B7635E466DA9}" srcOrd="0" destOrd="0" parTransId="{2320708D-257B-46AA-A4A1-FF07E146E7C0}" sibTransId="{1A65F0AB-9B9B-4E6E-A268-2B7DE83081BF}"/>
    <dgm:cxn modelId="{E4D74DEA-9165-4504-B1F2-0FD7E2915D7D}" type="presOf" srcId="{19B7AC57-900E-40C4-A47A-E21B4F82302C}" destId="{3EEE55DE-B6CD-4438-99CF-D0B3A170880F}" srcOrd="0" destOrd="0" presId="urn:microsoft.com/office/officeart/2005/8/layout/chevron2"/>
    <dgm:cxn modelId="{68B17650-8D81-44D4-96B1-A3822CD3EBC4}" type="presOf" srcId="{B4C85E80-ADD2-4473-AC52-31FAC16B73AC}" destId="{064AA7CA-1C13-4D74-9305-2B9E57C23D18}" srcOrd="0" destOrd="0" presId="urn:microsoft.com/office/officeart/2005/8/layout/chevron2"/>
    <dgm:cxn modelId="{DB4AC745-3E7B-40D5-B6AF-0880C6E233CA}" srcId="{64BBBA1F-B3FF-44E8-A3B9-C1BAE5423D7E}" destId="{ECEEECC1-E63F-489D-8E7E-FBD6CC79DC0F}" srcOrd="1" destOrd="0" parTransId="{BD47B5B0-5A82-4C13-8945-021F19B09AE9}" sibTransId="{2C04132A-FC1C-4C38-BCED-FA31184B5819}"/>
    <dgm:cxn modelId="{FDB9E808-1F92-4911-BF56-1FBE108AE505}" type="presOf" srcId="{B8ABBE59-965B-4E5D-9B0B-12525E091CBE}" destId="{83A480D3-F84C-4EEB-989B-9BFF017DBF01}" srcOrd="0" destOrd="0" presId="urn:microsoft.com/office/officeart/2005/8/layout/chevron2"/>
    <dgm:cxn modelId="{A708DF37-52E6-40BF-B366-C0DD22D7F97A}" type="presOf" srcId="{8F526C74-D9B0-4FA6-AD4D-A696F8BD6714}" destId="{83A480D3-F84C-4EEB-989B-9BFF017DBF01}" srcOrd="0" destOrd="2" presId="urn:microsoft.com/office/officeart/2005/8/layout/chevron2"/>
    <dgm:cxn modelId="{4B0FEAB0-1EB3-4F69-8235-8AB9E9B8A9D4}" type="presOf" srcId="{DCFC1024-84D6-4D6C-B4DD-B25C02DD64B0}" destId="{978E32B8-D720-409E-A9C8-65728A52665E}" srcOrd="0" destOrd="0" presId="urn:microsoft.com/office/officeart/2005/8/layout/chevron2"/>
    <dgm:cxn modelId="{8FC92995-3F4C-40B3-B4A8-8B822F1E48CE}" srcId="{64BBBA1F-B3FF-44E8-A3B9-C1BAE5423D7E}" destId="{042C1BCA-1339-4245-9220-4668E8200665}" srcOrd="2" destOrd="0" parTransId="{5F482964-CFCF-44EA-953E-43A1EAA29F79}" sibTransId="{2D6105BE-DC7E-4F97-9765-0429601D7D64}"/>
    <dgm:cxn modelId="{039CC0C8-6CF6-4141-88D8-7B359F3A2644}" srcId="{B4C85E80-ADD2-4473-AC52-31FAC16B73AC}" destId="{B8ABBE59-965B-4E5D-9B0B-12525E091CBE}" srcOrd="0" destOrd="0" parTransId="{2F0C1A3F-178D-4232-B3AF-2D734BB567E0}" sibTransId="{740D2CBF-AE6D-4F83-A712-BF9B137098A1}"/>
    <dgm:cxn modelId="{647B090B-25A4-4B64-8DD3-C29318106C9E}" type="presOf" srcId="{042C1BCA-1339-4245-9220-4668E8200665}" destId="{3BFE6153-9DA6-4B1D-A95B-837D28749B17}" srcOrd="0" destOrd="2" presId="urn:microsoft.com/office/officeart/2005/8/layout/chevron2"/>
    <dgm:cxn modelId="{4BE82C30-B77D-46F8-89C8-A9215F11F9F6}" srcId="{DCFC1024-84D6-4D6C-B4DD-B25C02DD64B0}" destId="{B4C85E80-ADD2-4473-AC52-31FAC16B73AC}" srcOrd="2" destOrd="0" parTransId="{FB984179-F549-433E-B757-2B353F43FDED}" sibTransId="{54C26982-AA10-43DE-85F3-F1C255C39AB5}"/>
    <dgm:cxn modelId="{152CE3E0-0DBF-431A-8170-64168AAED3D7}" type="presOf" srcId="{1391447B-5AF4-4839-8188-B7635E466DA9}" destId="{6E49C0AE-A55C-475E-B421-E104A7235241}" srcOrd="0" destOrd="0" presId="urn:microsoft.com/office/officeart/2005/8/layout/chevron2"/>
    <dgm:cxn modelId="{71418F40-2B2A-4EC6-9EB5-9369F9395CDE}" type="presOf" srcId="{64BBBA1F-B3FF-44E8-A3B9-C1BAE5423D7E}" destId="{B6EA4EC1-98A3-46EB-90B6-A7929DCBD4F5}" srcOrd="0" destOrd="0" presId="urn:microsoft.com/office/officeart/2005/8/layout/chevron2"/>
    <dgm:cxn modelId="{2A7701CC-12C7-4E2C-B443-96470EC68CB6}" type="presOf" srcId="{ECEEECC1-E63F-489D-8E7E-FBD6CC79DC0F}" destId="{3BFE6153-9DA6-4B1D-A95B-837D28749B17}" srcOrd="0" destOrd="1" presId="urn:microsoft.com/office/officeart/2005/8/layout/chevron2"/>
    <dgm:cxn modelId="{45AA4101-B27E-4BAD-9A22-56E63AE2FC1F}" type="presOf" srcId="{8A64A6AA-E4F7-4BB6-AA21-5930A5D36B6D}" destId="{83A480D3-F84C-4EEB-989B-9BFF017DBF01}" srcOrd="0" destOrd="1" presId="urn:microsoft.com/office/officeart/2005/8/layout/chevron2"/>
    <dgm:cxn modelId="{1BAE8AFD-7DD2-4B34-B816-F5068ECF2DA2}" type="presParOf" srcId="{978E32B8-D720-409E-A9C8-65728A52665E}" destId="{555CC027-2E2D-46F6-9AC7-C96619DA609B}" srcOrd="0" destOrd="0" presId="urn:microsoft.com/office/officeart/2005/8/layout/chevron2"/>
    <dgm:cxn modelId="{E8BA2DCA-150F-4055-B872-66102214413A}" type="presParOf" srcId="{555CC027-2E2D-46F6-9AC7-C96619DA609B}" destId="{B6EA4EC1-98A3-46EB-90B6-A7929DCBD4F5}" srcOrd="0" destOrd="0" presId="urn:microsoft.com/office/officeart/2005/8/layout/chevron2"/>
    <dgm:cxn modelId="{ECD909F5-166F-44E8-8CF9-916382A22E74}" type="presParOf" srcId="{555CC027-2E2D-46F6-9AC7-C96619DA609B}" destId="{3BFE6153-9DA6-4B1D-A95B-837D28749B17}" srcOrd="1" destOrd="0" presId="urn:microsoft.com/office/officeart/2005/8/layout/chevron2"/>
    <dgm:cxn modelId="{25BAAF7C-9BFA-41B8-BC2C-296DFAAA8BA0}" type="presParOf" srcId="{978E32B8-D720-409E-A9C8-65728A52665E}" destId="{57C8FFFA-8860-44B4-89CB-3E45CE1AE0B0}" srcOrd="1" destOrd="0" presId="urn:microsoft.com/office/officeart/2005/8/layout/chevron2"/>
    <dgm:cxn modelId="{22FB71FA-7C20-49E6-9349-063FA7FC9EEA}" type="presParOf" srcId="{978E32B8-D720-409E-A9C8-65728A52665E}" destId="{2E1B47F2-4BB6-4AA8-86B6-84D84C72E694}" srcOrd="2" destOrd="0" presId="urn:microsoft.com/office/officeart/2005/8/layout/chevron2"/>
    <dgm:cxn modelId="{187BF253-FC92-46C1-95FA-664EDE4726B1}" type="presParOf" srcId="{2E1B47F2-4BB6-4AA8-86B6-84D84C72E694}" destId="{3EEE55DE-B6CD-4438-99CF-D0B3A170880F}" srcOrd="0" destOrd="0" presId="urn:microsoft.com/office/officeart/2005/8/layout/chevron2"/>
    <dgm:cxn modelId="{281A55C2-7614-4E02-AC5D-668940941C5E}" type="presParOf" srcId="{2E1B47F2-4BB6-4AA8-86B6-84D84C72E694}" destId="{6E49C0AE-A55C-475E-B421-E104A7235241}" srcOrd="1" destOrd="0" presId="urn:microsoft.com/office/officeart/2005/8/layout/chevron2"/>
    <dgm:cxn modelId="{603E8771-53C7-4A67-8CCA-528B20908CF3}" type="presParOf" srcId="{978E32B8-D720-409E-A9C8-65728A52665E}" destId="{EC45CEB9-80B7-4F53-AE69-40AFB8A78C35}" srcOrd="3" destOrd="0" presId="urn:microsoft.com/office/officeart/2005/8/layout/chevron2"/>
    <dgm:cxn modelId="{E2311D4B-DC9B-4760-ADA9-5C69693635ED}" type="presParOf" srcId="{978E32B8-D720-409E-A9C8-65728A52665E}" destId="{906E47AE-A06F-4AF4-8461-0296D7CD3055}" srcOrd="4" destOrd="0" presId="urn:microsoft.com/office/officeart/2005/8/layout/chevron2"/>
    <dgm:cxn modelId="{4CC1CC2A-D87C-4DEA-8AF6-020170F4D6C6}" type="presParOf" srcId="{906E47AE-A06F-4AF4-8461-0296D7CD3055}" destId="{064AA7CA-1C13-4D74-9305-2B9E57C23D18}" srcOrd="0" destOrd="0" presId="urn:microsoft.com/office/officeart/2005/8/layout/chevron2"/>
    <dgm:cxn modelId="{707CEBCA-13C0-4F93-9B84-5122E2B66414}" type="presParOf" srcId="{906E47AE-A06F-4AF4-8461-0296D7CD3055}" destId="{83A480D3-F84C-4EEB-989B-9BFF017DBF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30E3C8-614C-426B-849B-549989922C5A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AAC40B1B-8E66-4942-8468-B66916D62B79}">
      <dgm:prSet phldrT="[Szöveg]"/>
      <dgm:spPr/>
      <dgm:t>
        <a:bodyPr/>
        <a:lstStyle/>
        <a:p>
          <a:r>
            <a:rPr lang="hu-HU" dirty="0" smtClean="0"/>
            <a:t>BESZÁLLÍTÓK ÉRTÉKELÉSE</a:t>
          </a:r>
          <a:endParaRPr lang="hu-HU" dirty="0"/>
        </a:p>
      </dgm:t>
    </dgm:pt>
    <dgm:pt modelId="{4DCCCFD2-4546-48F0-A5F2-452582691178}" type="parTrans" cxnId="{0EB9E2A6-D323-4FC7-ADD6-655EE2CBCA6F}">
      <dgm:prSet/>
      <dgm:spPr/>
      <dgm:t>
        <a:bodyPr/>
        <a:lstStyle/>
        <a:p>
          <a:endParaRPr lang="hu-HU"/>
        </a:p>
      </dgm:t>
    </dgm:pt>
    <dgm:pt modelId="{C77760A4-2CCE-44F6-BBE7-4E5840308661}" type="sibTrans" cxnId="{0EB9E2A6-D323-4FC7-ADD6-655EE2CBCA6F}">
      <dgm:prSet/>
      <dgm:spPr/>
      <dgm:t>
        <a:bodyPr/>
        <a:lstStyle/>
        <a:p>
          <a:endParaRPr lang="hu-HU"/>
        </a:p>
      </dgm:t>
    </dgm:pt>
    <dgm:pt modelId="{297227A4-E042-4CF0-BECC-D1BA9125D641}">
      <dgm:prSet phldrT="[Szöveg]" custT="1"/>
      <dgm:spPr/>
      <dgm:t>
        <a:bodyPr/>
        <a:lstStyle/>
        <a:p>
          <a:r>
            <a:rPr lang="hu-HU" sz="2400" dirty="0" smtClean="0"/>
            <a:t>Kategorikus eljárás</a:t>
          </a:r>
          <a:endParaRPr lang="hu-HU" sz="2400" dirty="0"/>
        </a:p>
      </dgm:t>
    </dgm:pt>
    <dgm:pt modelId="{EFE2B04B-BC38-477E-A561-B5897210E100}" type="parTrans" cxnId="{9325547B-0EC4-456D-AD10-8401611634F5}">
      <dgm:prSet/>
      <dgm:spPr/>
      <dgm:t>
        <a:bodyPr/>
        <a:lstStyle/>
        <a:p>
          <a:endParaRPr lang="hu-HU"/>
        </a:p>
      </dgm:t>
    </dgm:pt>
    <dgm:pt modelId="{9F777BC6-2857-4963-9CF7-16B9D58D3DB0}" type="sibTrans" cxnId="{9325547B-0EC4-456D-AD10-8401611634F5}">
      <dgm:prSet/>
      <dgm:spPr/>
      <dgm:t>
        <a:bodyPr/>
        <a:lstStyle/>
        <a:p>
          <a:endParaRPr lang="hu-HU"/>
        </a:p>
      </dgm:t>
    </dgm:pt>
    <dgm:pt modelId="{FE7D6884-D54E-4800-9D4D-495D071D3B8B}">
      <dgm:prSet phldrT="[Szöveg]" custT="1"/>
      <dgm:spPr/>
      <dgm:t>
        <a:bodyPr/>
        <a:lstStyle/>
        <a:p>
          <a:r>
            <a:rPr lang="hu-HU" sz="2400" dirty="0" smtClean="0"/>
            <a:t>Súlyozott pontrendszer</a:t>
          </a:r>
          <a:endParaRPr lang="hu-HU" sz="2400" dirty="0"/>
        </a:p>
      </dgm:t>
    </dgm:pt>
    <dgm:pt modelId="{5DDAF0CB-E2A4-4EB8-9D86-59F44A0B04E7}" type="parTrans" cxnId="{5DFE29B5-0848-40BC-8ADF-097090FE4929}">
      <dgm:prSet/>
      <dgm:spPr/>
      <dgm:t>
        <a:bodyPr/>
        <a:lstStyle/>
        <a:p>
          <a:endParaRPr lang="hu-HU"/>
        </a:p>
      </dgm:t>
    </dgm:pt>
    <dgm:pt modelId="{CA2C9F17-C836-48E4-9D02-0D7CA710D61F}" type="sibTrans" cxnId="{5DFE29B5-0848-40BC-8ADF-097090FE4929}">
      <dgm:prSet/>
      <dgm:spPr/>
      <dgm:t>
        <a:bodyPr/>
        <a:lstStyle/>
        <a:p>
          <a:endParaRPr lang="hu-HU"/>
        </a:p>
      </dgm:t>
    </dgm:pt>
    <dgm:pt modelId="{A2D31A11-3930-41E8-AF2C-F4313472FAB2}">
      <dgm:prSet phldrT="[Szöveg]" custT="1"/>
      <dgm:spPr/>
      <dgm:t>
        <a:bodyPr/>
        <a:lstStyle/>
        <a:p>
          <a:r>
            <a:rPr lang="hu-HU" sz="2400" dirty="0" smtClean="0"/>
            <a:t>Költségarányok módszere</a:t>
          </a:r>
          <a:endParaRPr lang="hu-HU" sz="2400" dirty="0"/>
        </a:p>
      </dgm:t>
    </dgm:pt>
    <dgm:pt modelId="{0F2761A6-2017-4214-AD97-73D8936EE717}" type="parTrans" cxnId="{C1337539-DD28-43F9-A723-6A67F01E301B}">
      <dgm:prSet/>
      <dgm:spPr/>
      <dgm:t>
        <a:bodyPr/>
        <a:lstStyle/>
        <a:p>
          <a:endParaRPr lang="hu-HU"/>
        </a:p>
      </dgm:t>
    </dgm:pt>
    <dgm:pt modelId="{A9E2FBAD-4233-4C53-AA59-4185D90E28DF}" type="sibTrans" cxnId="{C1337539-DD28-43F9-A723-6A67F01E301B}">
      <dgm:prSet/>
      <dgm:spPr/>
      <dgm:t>
        <a:bodyPr/>
        <a:lstStyle/>
        <a:p>
          <a:endParaRPr lang="hu-HU"/>
        </a:p>
      </dgm:t>
    </dgm:pt>
    <dgm:pt modelId="{6EA78D2B-CFB5-43BA-BD18-C6639250B87C}">
      <dgm:prSet phldrT="[Szöveg]" custT="1"/>
      <dgm:spPr/>
      <dgm:t>
        <a:bodyPr/>
        <a:lstStyle/>
        <a:p>
          <a:r>
            <a:rPr lang="hu-HU" sz="2400" dirty="0" smtClean="0"/>
            <a:t>A tulajdonlás teljes költsége</a:t>
          </a:r>
          <a:endParaRPr lang="hu-HU" sz="2400" dirty="0"/>
        </a:p>
      </dgm:t>
    </dgm:pt>
    <dgm:pt modelId="{8D800C04-0B4B-4953-BCFB-1749A828F62D}" type="parTrans" cxnId="{F05FADA4-55B3-4240-A477-6B1CC1A27671}">
      <dgm:prSet/>
      <dgm:spPr/>
      <dgm:t>
        <a:bodyPr/>
        <a:lstStyle/>
        <a:p>
          <a:endParaRPr lang="hu-HU"/>
        </a:p>
      </dgm:t>
    </dgm:pt>
    <dgm:pt modelId="{2EBECDA6-3495-4634-97D9-64950BF1A9E7}" type="sibTrans" cxnId="{F05FADA4-55B3-4240-A477-6B1CC1A27671}">
      <dgm:prSet/>
      <dgm:spPr/>
      <dgm:t>
        <a:bodyPr/>
        <a:lstStyle/>
        <a:p>
          <a:endParaRPr lang="hu-HU"/>
        </a:p>
      </dgm:t>
    </dgm:pt>
    <dgm:pt modelId="{CA0A6860-A53E-4424-8A48-C9BD153C5F5C}" type="pres">
      <dgm:prSet presAssocID="{F830E3C8-614C-426B-849B-549989922C5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64EA49E-018D-4019-BE22-D10FEA4585C7}" type="pres">
      <dgm:prSet presAssocID="{F830E3C8-614C-426B-849B-549989922C5A}" presName="radial" presStyleCnt="0">
        <dgm:presLayoutVars>
          <dgm:animLvl val="ctr"/>
        </dgm:presLayoutVars>
      </dgm:prSet>
      <dgm:spPr/>
    </dgm:pt>
    <dgm:pt modelId="{877A7303-E98A-4374-923F-9F047A251B4A}" type="pres">
      <dgm:prSet presAssocID="{AAC40B1B-8E66-4942-8468-B66916D62B79}" presName="centerShape" presStyleLbl="vennNode1" presStyleIdx="0" presStyleCnt="5"/>
      <dgm:spPr/>
      <dgm:t>
        <a:bodyPr/>
        <a:lstStyle/>
        <a:p>
          <a:endParaRPr lang="hu-HU"/>
        </a:p>
      </dgm:t>
    </dgm:pt>
    <dgm:pt modelId="{4DBF67A9-5CC6-47F4-A312-D1BC1C044BE7}" type="pres">
      <dgm:prSet presAssocID="{297227A4-E042-4CF0-BECC-D1BA9125D641}" presName="node" presStyleLbl="vennNode1" presStyleIdx="1" presStyleCnt="5" custScaleX="18564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28EEB7-4ED9-441F-91A2-61E614B92DF8}" type="pres">
      <dgm:prSet presAssocID="{FE7D6884-D54E-4800-9D4D-495D071D3B8B}" presName="node" presStyleLbl="vennNode1" presStyleIdx="2" presStyleCnt="5" custScaleX="167922" custRadScaleRad="120126" custRadScaleInc="-38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62E16EB-03C0-4947-BE31-AA8DDB9BE97B}" type="pres">
      <dgm:prSet presAssocID="{A2D31A11-3930-41E8-AF2C-F4313472FAB2}" presName="node" presStyleLbl="vennNode1" presStyleIdx="3" presStyleCnt="5" custScaleX="18939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CE659A-99FA-4354-B1CE-C2373CB31919}" type="pres">
      <dgm:prSet presAssocID="{6EA78D2B-CFB5-43BA-BD18-C6639250B87C}" presName="node" presStyleLbl="vennNode1" presStyleIdx="4" presStyleCnt="5" custScaleX="182296" custRadScaleRad="129485" custRadScaleInc="106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325547B-0EC4-456D-AD10-8401611634F5}" srcId="{AAC40B1B-8E66-4942-8468-B66916D62B79}" destId="{297227A4-E042-4CF0-BECC-D1BA9125D641}" srcOrd="0" destOrd="0" parTransId="{EFE2B04B-BC38-477E-A561-B5897210E100}" sibTransId="{9F777BC6-2857-4963-9CF7-16B9D58D3DB0}"/>
    <dgm:cxn modelId="{832F0EA5-3D65-4269-927C-C7F0102843BB}" type="presOf" srcId="{FE7D6884-D54E-4800-9D4D-495D071D3B8B}" destId="{7128EEB7-4ED9-441F-91A2-61E614B92DF8}" srcOrd="0" destOrd="0" presId="urn:microsoft.com/office/officeart/2005/8/layout/radial3"/>
    <dgm:cxn modelId="{4672D855-36C0-4077-B656-C925ECF43EE3}" type="presOf" srcId="{6EA78D2B-CFB5-43BA-BD18-C6639250B87C}" destId="{38CE659A-99FA-4354-B1CE-C2373CB31919}" srcOrd="0" destOrd="0" presId="urn:microsoft.com/office/officeart/2005/8/layout/radial3"/>
    <dgm:cxn modelId="{F05FADA4-55B3-4240-A477-6B1CC1A27671}" srcId="{AAC40B1B-8E66-4942-8468-B66916D62B79}" destId="{6EA78D2B-CFB5-43BA-BD18-C6639250B87C}" srcOrd="3" destOrd="0" parTransId="{8D800C04-0B4B-4953-BCFB-1749A828F62D}" sibTransId="{2EBECDA6-3495-4634-97D9-64950BF1A9E7}"/>
    <dgm:cxn modelId="{3A089BCD-2D95-4146-A47C-2FFD08BF0F5C}" type="presOf" srcId="{A2D31A11-3930-41E8-AF2C-F4313472FAB2}" destId="{362E16EB-03C0-4947-BE31-AA8DDB9BE97B}" srcOrd="0" destOrd="0" presId="urn:microsoft.com/office/officeart/2005/8/layout/radial3"/>
    <dgm:cxn modelId="{5DFE29B5-0848-40BC-8ADF-097090FE4929}" srcId="{AAC40B1B-8E66-4942-8468-B66916D62B79}" destId="{FE7D6884-D54E-4800-9D4D-495D071D3B8B}" srcOrd="1" destOrd="0" parTransId="{5DDAF0CB-E2A4-4EB8-9D86-59F44A0B04E7}" sibTransId="{CA2C9F17-C836-48E4-9D02-0D7CA710D61F}"/>
    <dgm:cxn modelId="{582C21C1-0208-49A2-9729-1E8D1B3978E2}" type="presOf" srcId="{AAC40B1B-8E66-4942-8468-B66916D62B79}" destId="{877A7303-E98A-4374-923F-9F047A251B4A}" srcOrd="0" destOrd="0" presId="urn:microsoft.com/office/officeart/2005/8/layout/radial3"/>
    <dgm:cxn modelId="{0DA389CA-E67A-4A8E-B7A6-774655ED6828}" type="presOf" srcId="{F830E3C8-614C-426B-849B-549989922C5A}" destId="{CA0A6860-A53E-4424-8A48-C9BD153C5F5C}" srcOrd="0" destOrd="0" presId="urn:microsoft.com/office/officeart/2005/8/layout/radial3"/>
    <dgm:cxn modelId="{C1337539-DD28-43F9-A723-6A67F01E301B}" srcId="{AAC40B1B-8E66-4942-8468-B66916D62B79}" destId="{A2D31A11-3930-41E8-AF2C-F4313472FAB2}" srcOrd="2" destOrd="0" parTransId="{0F2761A6-2017-4214-AD97-73D8936EE717}" sibTransId="{A9E2FBAD-4233-4C53-AA59-4185D90E28DF}"/>
    <dgm:cxn modelId="{BE7FEB8D-E9B7-4C1E-B117-29E60B238851}" type="presOf" srcId="{297227A4-E042-4CF0-BECC-D1BA9125D641}" destId="{4DBF67A9-5CC6-47F4-A312-D1BC1C044BE7}" srcOrd="0" destOrd="0" presId="urn:microsoft.com/office/officeart/2005/8/layout/radial3"/>
    <dgm:cxn modelId="{0EB9E2A6-D323-4FC7-ADD6-655EE2CBCA6F}" srcId="{F830E3C8-614C-426B-849B-549989922C5A}" destId="{AAC40B1B-8E66-4942-8468-B66916D62B79}" srcOrd="0" destOrd="0" parTransId="{4DCCCFD2-4546-48F0-A5F2-452582691178}" sibTransId="{C77760A4-2CCE-44F6-BBE7-4E5840308661}"/>
    <dgm:cxn modelId="{03AC09AF-BEF3-4D43-99CE-219B5CFFD2EC}" type="presParOf" srcId="{CA0A6860-A53E-4424-8A48-C9BD153C5F5C}" destId="{B64EA49E-018D-4019-BE22-D10FEA4585C7}" srcOrd="0" destOrd="0" presId="urn:microsoft.com/office/officeart/2005/8/layout/radial3"/>
    <dgm:cxn modelId="{B7136216-1663-45DF-A0E4-8CF9EC3ACA89}" type="presParOf" srcId="{B64EA49E-018D-4019-BE22-D10FEA4585C7}" destId="{877A7303-E98A-4374-923F-9F047A251B4A}" srcOrd="0" destOrd="0" presId="urn:microsoft.com/office/officeart/2005/8/layout/radial3"/>
    <dgm:cxn modelId="{F912CDA6-9666-4543-9361-362777C96984}" type="presParOf" srcId="{B64EA49E-018D-4019-BE22-D10FEA4585C7}" destId="{4DBF67A9-5CC6-47F4-A312-D1BC1C044BE7}" srcOrd="1" destOrd="0" presId="urn:microsoft.com/office/officeart/2005/8/layout/radial3"/>
    <dgm:cxn modelId="{1227C828-9DCB-4A97-ABC4-B106ED7C2D6A}" type="presParOf" srcId="{B64EA49E-018D-4019-BE22-D10FEA4585C7}" destId="{7128EEB7-4ED9-441F-91A2-61E614B92DF8}" srcOrd="2" destOrd="0" presId="urn:microsoft.com/office/officeart/2005/8/layout/radial3"/>
    <dgm:cxn modelId="{931C0828-714F-4E68-83BF-B6A27D0850D8}" type="presParOf" srcId="{B64EA49E-018D-4019-BE22-D10FEA4585C7}" destId="{362E16EB-03C0-4947-BE31-AA8DDB9BE97B}" srcOrd="3" destOrd="0" presId="urn:microsoft.com/office/officeart/2005/8/layout/radial3"/>
    <dgm:cxn modelId="{DE4BCBCA-22AE-4047-A3CA-462DE9AE01C3}" type="presParOf" srcId="{B64EA49E-018D-4019-BE22-D10FEA4585C7}" destId="{38CE659A-99FA-4354-B1CE-C2373CB3191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5AC724-49E8-45B9-A501-6A78DF13EFA0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2DF4BE73-4EB4-418D-B4FE-444453B8ACB4}">
      <dgm:prSet phldrT="[Szöveg]"/>
      <dgm:spPr/>
      <dgm:t>
        <a:bodyPr/>
        <a:lstStyle/>
        <a:p>
          <a:r>
            <a:rPr lang="hu-HU" b="1" i="0" dirty="0" smtClean="0">
              <a:solidFill>
                <a:srgbClr val="620622"/>
              </a:solidFill>
              <a:latin typeface="Aharoni" pitchFamily="2" charset="-79"/>
              <a:cs typeface="Aharoni" pitchFamily="2" charset="-79"/>
            </a:rPr>
            <a:t>TULAJDONLÁS TELJES KÖLTSÉGE</a:t>
          </a:r>
          <a:endParaRPr lang="hu-HU" b="1" i="0" dirty="0">
            <a:solidFill>
              <a:srgbClr val="620622"/>
            </a:solidFill>
            <a:latin typeface="Aharoni" pitchFamily="2" charset="-79"/>
            <a:cs typeface="Aharoni" pitchFamily="2" charset="-79"/>
          </a:endParaRPr>
        </a:p>
      </dgm:t>
    </dgm:pt>
    <dgm:pt modelId="{976BF460-5A38-4410-886B-02643DD64E8D}" type="parTrans" cxnId="{A99777E3-5274-4D72-A465-5ACE43FA623A}">
      <dgm:prSet/>
      <dgm:spPr/>
      <dgm:t>
        <a:bodyPr/>
        <a:lstStyle/>
        <a:p>
          <a:endParaRPr lang="hu-HU"/>
        </a:p>
      </dgm:t>
    </dgm:pt>
    <dgm:pt modelId="{6B953C08-20BF-481A-B0F1-19E25AE70FD1}" type="sibTrans" cxnId="{A99777E3-5274-4D72-A465-5ACE43FA623A}">
      <dgm:prSet/>
      <dgm:spPr/>
      <dgm:t>
        <a:bodyPr/>
        <a:lstStyle/>
        <a:p>
          <a:endParaRPr lang="hu-HU"/>
        </a:p>
      </dgm:t>
    </dgm:pt>
    <dgm:pt modelId="{95B8E507-2169-405E-B44F-DC0AE3CF966D}">
      <dgm:prSet phldrT="[Szöveg]"/>
      <dgm:spPr/>
      <dgm:t>
        <a:bodyPr/>
        <a:lstStyle/>
        <a:p>
          <a:r>
            <a:rPr lang="hu-HU" dirty="0" smtClean="0"/>
            <a:t>beszerzési ár: a beszállítónak kifizetett ár</a:t>
          </a:r>
          <a:endParaRPr lang="hu-HU" dirty="0"/>
        </a:p>
      </dgm:t>
    </dgm:pt>
    <dgm:pt modelId="{57815BEB-D31D-403E-A08A-CC7F034F4914}" type="parTrans" cxnId="{2C4F354C-A88D-4F27-A0B6-33B220A57005}">
      <dgm:prSet/>
      <dgm:spPr/>
      <dgm:t>
        <a:bodyPr/>
        <a:lstStyle/>
        <a:p>
          <a:endParaRPr lang="hu-HU"/>
        </a:p>
      </dgm:t>
    </dgm:pt>
    <dgm:pt modelId="{635FEE95-586D-4209-9A62-56821C908F8C}" type="sibTrans" cxnId="{2C4F354C-A88D-4F27-A0B6-33B220A57005}">
      <dgm:prSet/>
      <dgm:spPr/>
      <dgm:t>
        <a:bodyPr/>
        <a:lstStyle/>
        <a:p>
          <a:endParaRPr lang="hu-HU"/>
        </a:p>
      </dgm:t>
    </dgm:pt>
    <dgm:pt modelId="{4D8EAC66-3EB8-47CA-8C6B-CA01E80C2748}">
      <dgm:prSet phldrT="[Szöveg]"/>
      <dgm:spPr/>
      <dgm:t>
        <a:bodyPr/>
        <a:lstStyle/>
        <a:p>
          <a:r>
            <a:rPr lang="hu-HU" dirty="0" smtClean="0"/>
            <a:t>a megszerzés költsége: a beszerzési folyamathoz, a termék vevőhöz való eljuttatásához és az ezekhez kapcsolódó adminisztrációs költségek</a:t>
          </a:r>
          <a:endParaRPr lang="hu-HU" dirty="0"/>
        </a:p>
      </dgm:t>
    </dgm:pt>
    <dgm:pt modelId="{82531E5B-7E07-4B64-93C7-7C6D7EE2032E}" type="parTrans" cxnId="{3302CF80-B3AA-45F5-8FCA-CFDB6360D2EB}">
      <dgm:prSet/>
      <dgm:spPr/>
      <dgm:t>
        <a:bodyPr/>
        <a:lstStyle/>
        <a:p>
          <a:endParaRPr lang="hu-HU"/>
        </a:p>
      </dgm:t>
    </dgm:pt>
    <dgm:pt modelId="{CD39605D-8481-4F78-968B-807577018B56}" type="sibTrans" cxnId="{3302CF80-B3AA-45F5-8FCA-CFDB6360D2EB}">
      <dgm:prSet/>
      <dgm:spPr/>
      <dgm:t>
        <a:bodyPr/>
        <a:lstStyle/>
        <a:p>
          <a:endParaRPr lang="hu-HU"/>
        </a:p>
      </dgm:t>
    </dgm:pt>
    <dgm:pt modelId="{6C016800-F58A-491A-9630-442F3CB3E76B}">
      <dgm:prSet phldrT="[Szöveg]"/>
      <dgm:spPr/>
      <dgm:t>
        <a:bodyPr/>
        <a:lstStyle/>
        <a:p>
          <a:r>
            <a:rPr lang="hu-HU" dirty="0" smtClean="0"/>
            <a:t>a felhasználás költségei: minden olyan költség, amely a felhasználáskor jelentkezik </a:t>
          </a:r>
          <a:endParaRPr lang="hu-HU" dirty="0"/>
        </a:p>
      </dgm:t>
    </dgm:pt>
    <dgm:pt modelId="{A4777622-1E81-432B-8F2A-E2028BAD6D50}" type="parTrans" cxnId="{2E60637D-05D5-4AF3-8E7D-D7708BF8BDF2}">
      <dgm:prSet/>
      <dgm:spPr/>
      <dgm:t>
        <a:bodyPr/>
        <a:lstStyle/>
        <a:p>
          <a:endParaRPr lang="hu-HU"/>
        </a:p>
      </dgm:t>
    </dgm:pt>
    <dgm:pt modelId="{59717616-BEF0-418B-B5CD-B2189FCB181E}" type="sibTrans" cxnId="{2E60637D-05D5-4AF3-8E7D-D7708BF8BDF2}">
      <dgm:prSet/>
      <dgm:spPr/>
      <dgm:t>
        <a:bodyPr/>
        <a:lstStyle/>
        <a:p>
          <a:endParaRPr lang="hu-HU"/>
        </a:p>
      </dgm:t>
    </dgm:pt>
    <dgm:pt modelId="{C49DA166-635B-410C-BC5B-EFCC304EE780}">
      <dgm:prSet phldrT="[Szöveg]"/>
      <dgm:spPr/>
      <dgm:t>
        <a:bodyPr/>
        <a:lstStyle/>
        <a:p>
          <a:r>
            <a:rPr lang="hu-HU" dirty="0" smtClean="0"/>
            <a:t>az élettartam végéhez kötődő tételek: selejtezés, újrahasznosítás költségei</a:t>
          </a:r>
          <a:endParaRPr lang="hu-HU" dirty="0"/>
        </a:p>
      </dgm:t>
    </dgm:pt>
    <dgm:pt modelId="{8D5F41A8-DB1A-45A2-98BF-6B288A6CDA52}" type="parTrans" cxnId="{B2C523EE-692D-4B90-86B8-F1D17DDECBC3}">
      <dgm:prSet/>
      <dgm:spPr/>
      <dgm:t>
        <a:bodyPr/>
        <a:lstStyle/>
        <a:p>
          <a:endParaRPr lang="hu-HU"/>
        </a:p>
      </dgm:t>
    </dgm:pt>
    <dgm:pt modelId="{5BD2C1D1-1B19-4412-B3BB-2FB9C74DB599}" type="sibTrans" cxnId="{B2C523EE-692D-4B90-86B8-F1D17DDECBC3}">
      <dgm:prSet/>
      <dgm:spPr/>
      <dgm:t>
        <a:bodyPr/>
        <a:lstStyle/>
        <a:p>
          <a:endParaRPr lang="hu-HU"/>
        </a:p>
      </dgm:t>
    </dgm:pt>
    <dgm:pt modelId="{08BA97B8-80FB-4B5B-988F-E9453C087F26}" type="pres">
      <dgm:prSet presAssocID="{E05AC724-49E8-45B9-A501-6A78DF13EFA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3CBF2D5-698B-45EE-B171-93841FBC0418}" type="pres">
      <dgm:prSet presAssocID="{E05AC724-49E8-45B9-A501-6A78DF13EFA0}" presName="matrix" presStyleCnt="0"/>
      <dgm:spPr/>
    </dgm:pt>
    <dgm:pt modelId="{F06430A9-6097-41D9-964C-1ADD65DDE2D0}" type="pres">
      <dgm:prSet presAssocID="{E05AC724-49E8-45B9-A501-6A78DF13EFA0}" presName="tile1" presStyleLbl="node1" presStyleIdx="0" presStyleCnt="4" custLinFactNeighborY="1350"/>
      <dgm:spPr/>
      <dgm:t>
        <a:bodyPr/>
        <a:lstStyle/>
        <a:p>
          <a:endParaRPr lang="hu-HU"/>
        </a:p>
      </dgm:t>
    </dgm:pt>
    <dgm:pt modelId="{8E8CC3C2-9AA4-4014-BD67-8903A0C9A960}" type="pres">
      <dgm:prSet presAssocID="{E05AC724-49E8-45B9-A501-6A78DF13EFA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2DA825-7642-4D0A-ABAA-E84F49EE4CEB}" type="pres">
      <dgm:prSet presAssocID="{E05AC724-49E8-45B9-A501-6A78DF13EFA0}" presName="tile2" presStyleLbl="node1" presStyleIdx="1" presStyleCnt="4" custLinFactNeighborY="1350"/>
      <dgm:spPr/>
      <dgm:t>
        <a:bodyPr/>
        <a:lstStyle/>
        <a:p>
          <a:endParaRPr lang="hu-HU"/>
        </a:p>
      </dgm:t>
    </dgm:pt>
    <dgm:pt modelId="{C8CBD127-7DE8-49CE-B2F2-ECD979FFE4E7}" type="pres">
      <dgm:prSet presAssocID="{E05AC724-49E8-45B9-A501-6A78DF13EFA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4FBE1E-4152-4AEC-8146-F3C5776ED342}" type="pres">
      <dgm:prSet presAssocID="{E05AC724-49E8-45B9-A501-6A78DF13EFA0}" presName="tile3" presStyleLbl="node1" presStyleIdx="2" presStyleCnt="4"/>
      <dgm:spPr/>
      <dgm:t>
        <a:bodyPr/>
        <a:lstStyle/>
        <a:p>
          <a:endParaRPr lang="hu-HU"/>
        </a:p>
      </dgm:t>
    </dgm:pt>
    <dgm:pt modelId="{7AC3C190-B2BF-4079-9F83-A7F7C4357035}" type="pres">
      <dgm:prSet presAssocID="{E05AC724-49E8-45B9-A501-6A78DF13EFA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EFA1534-57A5-42B3-9A80-1406CEBA4B58}" type="pres">
      <dgm:prSet presAssocID="{E05AC724-49E8-45B9-A501-6A78DF13EFA0}" presName="tile4" presStyleLbl="node1" presStyleIdx="3" presStyleCnt="4"/>
      <dgm:spPr/>
      <dgm:t>
        <a:bodyPr/>
        <a:lstStyle/>
        <a:p>
          <a:endParaRPr lang="hu-HU"/>
        </a:p>
      </dgm:t>
    </dgm:pt>
    <dgm:pt modelId="{6D0D1321-2858-4DF0-A596-8418179D3670}" type="pres">
      <dgm:prSet presAssocID="{E05AC724-49E8-45B9-A501-6A78DF13EFA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9BCFC74-F88B-4F8E-938A-76DF7530533C}" type="pres">
      <dgm:prSet presAssocID="{E05AC724-49E8-45B9-A501-6A78DF13EFA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hu-HU"/>
        </a:p>
      </dgm:t>
    </dgm:pt>
  </dgm:ptLst>
  <dgm:cxnLst>
    <dgm:cxn modelId="{3302CF80-B3AA-45F5-8FCA-CFDB6360D2EB}" srcId="{2DF4BE73-4EB4-418D-B4FE-444453B8ACB4}" destId="{4D8EAC66-3EB8-47CA-8C6B-CA01E80C2748}" srcOrd="1" destOrd="0" parTransId="{82531E5B-7E07-4B64-93C7-7C6D7EE2032E}" sibTransId="{CD39605D-8481-4F78-968B-807577018B56}"/>
    <dgm:cxn modelId="{705F4EF6-6658-4956-8BFB-4948FB7576F7}" type="presOf" srcId="{4D8EAC66-3EB8-47CA-8C6B-CA01E80C2748}" destId="{7F2DA825-7642-4D0A-ABAA-E84F49EE4CEB}" srcOrd="0" destOrd="0" presId="urn:microsoft.com/office/officeart/2005/8/layout/matrix1"/>
    <dgm:cxn modelId="{990F5FC5-36B2-4528-9C7D-8D0558086430}" type="presOf" srcId="{6C016800-F58A-491A-9630-442F3CB3E76B}" destId="{214FBE1E-4152-4AEC-8146-F3C5776ED342}" srcOrd="0" destOrd="0" presId="urn:microsoft.com/office/officeart/2005/8/layout/matrix1"/>
    <dgm:cxn modelId="{B2C523EE-692D-4B90-86B8-F1D17DDECBC3}" srcId="{2DF4BE73-4EB4-418D-B4FE-444453B8ACB4}" destId="{C49DA166-635B-410C-BC5B-EFCC304EE780}" srcOrd="3" destOrd="0" parTransId="{8D5F41A8-DB1A-45A2-98BF-6B288A6CDA52}" sibTransId="{5BD2C1D1-1B19-4412-B3BB-2FB9C74DB599}"/>
    <dgm:cxn modelId="{9E2D9058-FC31-4E1D-8A28-4078B1E6F58F}" type="presOf" srcId="{95B8E507-2169-405E-B44F-DC0AE3CF966D}" destId="{8E8CC3C2-9AA4-4014-BD67-8903A0C9A960}" srcOrd="1" destOrd="0" presId="urn:microsoft.com/office/officeart/2005/8/layout/matrix1"/>
    <dgm:cxn modelId="{E99B48EB-09A5-4178-A575-9D6ED8A856F3}" type="presOf" srcId="{4D8EAC66-3EB8-47CA-8C6B-CA01E80C2748}" destId="{C8CBD127-7DE8-49CE-B2F2-ECD979FFE4E7}" srcOrd="1" destOrd="0" presId="urn:microsoft.com/office/officeart/2005/8/layout/matrix1"/>
    <dgm:cxn modelId="{B3C50DA4-ED67-4953-84EA-AC587716B2BB}" type="presOf" srcId="{2DF4BE73-4EB4-418D-B4FE-444453B8ACB4}" destId="{29BCFC74-F88B-4F8E-938A-76DF7530533C}" srcOrd="0" destOrd="0" presId="urn:microsoft.com/office/officeart/2005/8/layout/matrix1"/>
    <dgm:cxn modelId="{8C8BE5AE-DD22-4A66-97D1-E49DD8FC85AE}" type="presOf" srcId="{95B8E507-2169-405E-B44F-DC0AE3CF966D}" destId="{F06430A9-6097-41D9-964C-1ADD65DDE2D0}" srcOrd="0" destOrd="0" presId="urn:microsoft.com/office/officeart/2005/8/layout/matrix1"/>
    <dgm:cxn modelId="{A99777E3-5274-4D72-A465-5ACE43FA623A}" srcId="{E05AC724-49E8-45B9-A501-6A78DF13EFA0}" destId="{2DF4BE73-4EB4-418D-B4FE-444453B8ACB4}" srcOrd="0" destOrd="0" parTransId="{976BF460-5A38-4410-886B-02643DD64E8D}" sibTransId="{6B953C08-20BF-481A-B0F1-19E25AE70FD1}"/>
    <dgm:cxn modelId="{4442C2FE-8116-43C6-B665-380AAA77FA65}" type="presOf" srcId="{C49DA166-635B-410C-BC5B-EFCC304EE780}" destId="{6D0D1321-2858-4DF0-A596-8418179D3670}" srcOrd="1" destOrd="0" presId="urn:microsoft.com/office/officeart/2005/8/layout/matrix1"/>
    <dgm:cxn modelId="{2C4F354C-A88D-4F27-A0B6-33B220A57005}" srcId="{2DF4BE73-4EB4-418D-B4FE-444453B8ACB4}" destId="{95B8E507-2169-405E-B44F-DC0AE3CF966D}" srcOrd="0" destOrd="0" parTransId="{57815BEB-D31D-403E-A08A-CC7F034F4914}" sibTransId="{635FEE95-586D-4209-9A62-56821C908F8C}"/>
    <dgm:cxn modelId="{2E60637D-05D5-4AF3-8E7D-D7708BF8BDF2}" srcId="{2DF4BE73-4EB4-418D-B4FE-444453B8ACB4}" destId="{6C016800-F58A-491A-9630-442F3CB3E76B}" srcOrd="2" destOrd="0" parTransId="{A4777622-1E81-432B-8F2A-E2028BAD6D50}" sibTransId="{59717616-BEF0-418B-B5CD-B2189FCB181E}"/>
    <dgm:cxn modelId="{DF950DD6-5FEE-40B4-8A05-0D10452FBD68}" type="presOf" srcId="{C49DA166-635B-410C-BC5B-EFCC304EE780}" destId="{BEFA1534-57A5-42B3-9A80-1406CEBA4B58}" srcOrd="0" destOrd="0" presId="urn:microsoft.com/office/officeart/2005/8/layout/matrix1"/>
    <dgm:cxn modelId="{1D3C0524-7985-4062-80A5-7878484D931F}" type="presOf" srcId="{E05AC724-49E8-45B9-A501-6A78DF13EFA0}" destId="{08BA97B8-80FB-4B5B-988F-E9453C087F26}" srcOrd="0" destOrd="0" presId="urn:microsoft.com/office/officeart/2005/8/layout/matrix1"/>
    <dgm:cxn modelId="{AD4EC783-9382-4D42-A822-C6E5BD7E725A}" type="presOf" srcId="{6C016800-F58A-491A-9630-442F3CB3E76B}" destId="{7AC3C190-B2BF-4079-9F83-A7F7C4357035}" srcOrd="1" destOrd="0" presId="urn:microsoft.com/office/officeart/2005/8/layout/matrix1"/>
    <dgm:cxn modelId="{A46A16A2-E812-4169-A1D8-56F1E6DE9C12}" type="presParOf" srcId="{08BA97B8-80FB-4B5B-988F-E9453C087F26}" destId="{13CBF2D5-698B-45EE-B171-93841FBC0418}" srcOrd="0" destOrd="0" presId="urn:microsoft.com/office/officeart/2005/8/layout/matrix1"/>
    <dgm:cxn modelId="{34BF9662-C033-4C5B-9197-98511D2D1989}" type="presParOf" srcId="{13CBF2D5-698B-45EE-B171-93841FBC0418}" destId="{F06430A9-6097-41D9-964C-1ADD65DDE2D0}" srcOrd="0" destOrd="0" presId="urn:microsoft.com/office/officeart/2005/8/layout/matrix1"/>
    <dgm:cxn modelId="{49D8ADBF-262D-405D-A051-2FED74F5E6A5}" type="presParOf" srcId="{13CBF2D5-698B-45EE-B171-93841FBC0418}" destId="{8E8CC3C2-9AA4-4014-BD67-8903A0C9A960}" srcOrd="1" destOrd="0" presId="urn:microsoft.com/office/officeart/2005/8/layout/matrix1"/>
    <dgm:cxn modelId="{1C8EB894-1FA5-4B9D-B26C-3E403563C805}" type="presParOf" srcId="{13CBF2D5-698B-45EE-B171-93841FBC0418}" destId="{7F2DA825-7642-4D0A-ABAA-E84F49EE4CEB}" srcOrd="2" destOrd="0" presId="urn:microsoft.com/office/officeart/2005/8/layout/matrix1"/>
    <dgm:cxn modelId="{8131D449-A355-482B-B674-FD68B8D2EA00}" type="presParOf" srcId="{13CBF2D5-698B-45EE-B171-93841FBC0418}" destId="{C8CBD127-7DE8-49CE-B2F2-ECD979FFE4E7}" srcOrd="3" destOrd="0" presId="urn:microsoft.com/office/officeart/2005/8/layout/matrix1"/>
    <dgm:cxn modelId="{E290CB2B-0AB9-4305-897E-0AD59964B142}" type="presParOf" srcId="{13CBF2D5-698B-45EE-B171-93841FBC0418}" destId="{214FBE1E-4152-4AEC-8146-F3C5776ED342}" srcOrd="4" destOrd="0" presId="urn:microsoft.com/office/officeart/2005/8/layout/matrix1"/>
    <dgm:cxn modelId="{7C8233C0-515B-4AC9-88F9-AAD74DE9737A}" type="presParOf" srcId="{13CBF2D5-698B-45EE-B171-93841FBC0418}" destId="{7AC3C190-B2BF-4079-9F83-A7F7C4357035}" srcOrd="5" destOrd="0" presId="urn:microsoft.com/office/officeart/2005/8/layout/matrix1"/>
    <dgm:cxn modelId="{8F45605B-47BE-4DF2-B80F-BC155944D212}" type="presParOf" srcId="{13CBF2D5-698B-45EE-B171-93841FBC0418}" destId="{BEFA1534-57A5-42B3-9A80-1406CEBA4B58}" srcOrd="6" destOrd="0" presId="urn:microsoft.com/office/officeart/2005/8/layout/matrix1"/>
    <dgm:cxn modelId="{2F516C35-3DFE-4DA8-A445-F566465DEF0A}" type="presParOf" srcId="{13CBF2D5-698B-45EE-B171-93841FBC0418}" destId="{6D0D1321-2858-4DF0-A596-8418179D3670}" srcOrd="7" destOrd="0" presId="urn:microsoft.com/office/officeart/2005/8/layout/matrix1"/>
    <dgm:cxn modelId="{3FB9E93D-AC47-42B6-A3AB-89852705C6C8}" type="presParOf" srcId="{08BA97B8-80FB-4B5B-988F-E9453C087F26}" destId="{29BCFC74-F88B-4F8E-938A-76DF7530533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867C0D-E055-472D-8083-6A6837F2563B}" type="doc">
      <dgm:prSet loTypeId="urn:microsoft.com/office/officeart/2005/8/layout/vList6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hu-HU"/>
        </a:p>
      </dgm:t>
    </dgm:pt>
    <dgm:pt modelId="{85320625-5F58-446B-B964-B31744EB44C6}">
      <dgm:prSet phldrT="[Szöveg]"/>
      <dgm:spPr/>
      <dgm:t>
        <a:bodyPr/>
        <a:lstStyle/>
        <a:p>
          <a:r>
            <a:rPr lang="hu-HU" dirty="0" smtClean="0"/>
            <a:t>KISZERVEZÉS</a:t>
          </a:r>
          <a:endParaRPr lang="hu-HU" dirty="0"/>
        </a:p>
      </dgm:t>
    </dgm:pt>
    <dgm:pt modelId="{4CB1B3BE-2FC6-4DB1-A50A-29E0B2D85EB7}" type="parTrans" cxnId="{CB140B0A-B367-4C85-90B4-F78243CAE92A}">
      <dgm:prSet/>
      <dgm:spPr/>
      <dgm:t>
        <a:bodyPr/>
        <a:lstStyle/>
        <a:p>
          <a:endParaRPr lang="hu-HU"/>
        </a:p>
      </dgm:t>
    </dgm:pt>
    <dgm:pt modelId="{89C009D5-B93F-421A-B648-EB41645ACB7F}" type="sibTrans" cxnId="{CB140B0A-B367-4C85-90B4-F78243CAE92A}">
      <dgm:prSet/>
      <dgm:spPr/>
      <dgm:t>
        <a:bodyPr/>
        <a:lstStyle/>
        <a:p>
          <a:endParaRPr lang="hu-HU"/>
        </a:p>
      </dgm:t>
    </dgm:pt>
    <dgm:pt modelId="{4550CED7-4287-465B-AF50-BE1AA0446BE0}">
      <dgm:prSet phldrT="[Szöveg]"/>
      <dgm:spPr/>
      <dgm:t>
        <a:bodyPr/>
        <a:lstStyle/>
        <a:p>
          <a:r>
            <a:rPr lang="hu-HU" i="1" dirty="0" err="1" smtClean="0"/>
            <a:t>outsourcing</a:t>
          </a:r>
          <a:r>
            <a:rPr lang="hu-HU" i="1" dirty="0" smtClean="0"/>
            <a:t>=</a:t>
          </a:r>
          <a:r>
            <a:rPr lang="hu-HU" i="1" dirty="0" err="1" smtClean="0"/>
            <a:t>outside</a:t>
          </a:r>
          <a:r>
            <a:rPr lang="hu-HU" i="1" dirty="0" smtClean="0"/>
            <a:t> </a:t>
          </a:r>
          <a:r>
            <a:rPr lang="hu-HU" i="1" dirty="0" err="1" smtClean="0"/>
            <a:t>resource</a:t>
          </a:r>
          <a:r>
            <a:rPr lang="hu-HU" i="1" dirty="0" smtClean="0"/>
            <a:t> </a:t>
          </a:r>
          <a:r>
            <a:rPr lang="hu-HU" i="1" dirty="0" err="1" smtClean="0"/>
            <a:t>using</a:t>
          </a:r>
          <a:endParaRPr lang="hu-HU" dirty="0"/>
        </a:p>
      </dgm:t>
    </dgm:pt>
    <dgm:pt modelId="{DFF5449B-85B3-454F-9D06-1E5320BA22C9}" type="parTrans" cxnId="{1B7D444E-C393-4BCE-BF0C-F131D3F8A9A9}">
      <dgm:prSet/>
      <dgm:spPr/>
      <dgm:t>
        <a:bodyPr/>
        <a:lstStyle/>
        <a:p>
          <a:endParaRPr lang="hu-HU"/>
        </a:p>
      </dgm:t>
    </dgm:pt>
    <dgm:pt modelId="{E93F8299-7F88-4E01-B79A-01045946DD6C}" type="sibTrans" cxnId="{1B7D444E-C393-4BCE-BF0C-F131D3F8A9A9}">
      <dgm:prSet/>
      <dgm:spPr/>
      <dgm:t>
        <a:bodyPr/>
        <a:lstStyle/>
        <a:p>
          <a:endParaRPr lang="hu-HU"/>
        </a:p>
      </dgm:t>
    </dgm:pt>
    <dgm:pt modelId="{A8E9A0FA-60C5-4506-BFEA-6082805336C8}">
      <dgm:prSet phldrT="[Szöveg]"/>
      <dgm:spPr/>
      <dgm:t>
        <a:bodyPr/>
        <a:lstStyle/>
        <a:p>
          <a:r>
            <a:rPr lang="hu-HU" dirty="0" smtClean="0"/>
            <a:t>„RÉSZLEGES KISZERVEZÉS”</a:t>
          </a:r>
          <a:endParaRPr lang="hu-HU" dirty="0"/>
        </a:p>
      </dgm:t>
    </dgm:pt>
    <dgm:pt modelId="{8822CF3D-B352-4148-8991-E9B3AC0E456B}" type="parTrans" cxnId="{86AB83DB-557A-4A3A-8D03-C8BA86FAA831}">
      <dgm:prSet/>
      <dgm:spPr/>
      <dgm:t>
        <a:bodyPr/>
        <a:lstStyle/>
        <a:p>
          <a:endParaRPr lang="hu-HU"/>
        </a:p>
      </dgm:t>
    </dgm:pt>
    <dgm:pt modelId="{8D92AAEA-5943-4454-9EE9-AB6E9310366E}" type="sibTrans" cxnId="{86AB83DB-557A-4A3A-8D03-C8BA86FAA831}">
      <dgm:prSet/>
      <dgm:spPr/>
      <dgm:t>
        <a:bodyPr/>
        <a:lstStyle/>
        <a:p>
          <a:endParaRPr lang="hu-HU"/>
        </a:p>
      </dgm:t>
    </dgm:pt>
    <dgm:pt modelId="{3201228A-EFC6-42E7-828B-CDFA1F2E2269}">
      <dgm:prSet phldrT="[Szöveg]"/>
      <dgm:spPr/>
      <dgm:t>
        <a:bodyPr/>
        <a:lstStyle/>
        <a:p>
          <a:r>
            <a:rPr lang="hu-HU" dirty="0" smtClean="0"/>
            <a:t>„</a:t>
          </a:r>
          <a:r>
            <a:rPr lang="hu-HU" dirty="0" err="1" smtClean="0"/>
            <a:t>co-sourcing</a:t>
          </a:r>
          <a:r>
            <a:rPr lang="hu-HU" dirty="0" smtClean="0"/>
            <a:t>”</a:t>
          </a:r>
          <a:endParaRPr lang="hu-HU" dirty="0"/>
        </a:p>
      </dgm:t>
    </dgm:pt>
    <dgm:pt modelId="{A0E48260-ECB6-4677-8767-C7B0D12619F9}" type="parTrans" cxnId="{C628EB95-5663-49AF-9FCA-35655345D22B}">
      <dgm:prSet/>
      <dgm:spPr/>
      <dgm:t>
        <a:bodyPr/>
        <a:lstStyle/>
        <a:p>
          <a:endParaRPr lang="hu-HU"/>
        </a:p>
      </dgm:t>
    </dgm:pt>
    <dgm:pt modelId="{B6CDB59D-61BC-46EF-BC9F-F92F8C757F30}" type="sibTrans" cxnId="{C628EB95-5663-49AF-9FCA-35655345D22B}">
      <dgm:prSet/>
      <dgm:spPr/>
      <dgm:t>
        <a:bodyPr/>
        <a:lstStyle/>
        <a:p>
          <a:endParaRPr lang="hu-HU"/>
        </a:p>
      </dgm:t>
    </dgm:pt>
    <dgm:pt modelId="{923D4BC3-64D0-4A5E-AEC3-56E84B4AEF14}">
      <dgm:prSet/>
      <dgm:spPr/>
      <dgm:t>
        <a:bodyPr/>
        <a:lstStyle/>
        <a:p>
          <a:r>
            <a:rPr lang="hu-HU" dirty="0" smtClean="0"/>
            <a:t>„VISSZASZERVEZÉS”</a:t>
          </a:r>
          <a:endParaRPr lang="hu-HU" dirty="0"/>
        </a:p>
      </dgm:t>
    </dgm:pt>
    <dgm:pt modelId="{754A8A0D-0716-4FE2-8789-413A43BEF592}" type="parTrans" cxnId="{BBB6F00A-D08F-4AC0-B26A-7E9B653F7C42}">
      <dgm:prSet/>
      <dgm:spPr/>
      <dgm:t>
        <a:bodyPr/>
        <a:lstStyle/>
        <a:p>
          <a:endParaRPr lang="hu-HU"/>
        </a:p>
      </dgm:t>
    </dgm:pt>
    <dgm:pt modelId="{9447928B-DECE-410F-B944-BAFA7E8E6EAF}" type="sibTrans" cxnId="{BBB6F00A-D08F-4AC0-B26A-7E9B653F7C42}">
      <dgm:prSet/>
      <dgm:spPr/>
      <dgm:t>
        <a:bodyPr/>
        <a:lstStyle/>
        <a:p>
          <a:endParaRPr lang="hu-HU"/>
        </a:p>
      </dgm:t>
    </dgm:pt>
    <dgm:pt modelId="{88778CC8-BB99-4123-884C-1099562EF22B}">
      <dgm:prSet/>
      <dgm:spPr/>
      <dgm:t>
        <a:bodyPr/>
        <a:lstStyle/>
        <a:p>
          <a:r>
            <a:rPr lang="hu-HU" dirty="0" smtClean="0"/>
            <a:t>„KISZERVEZNI VAGY NEM KISZERVEZNI”</a:t>
          </a:r>
          <a:endParaRPr lang="hu-HU" dirty="0"/>
        </a:p>
      </dgm:t>
    </dgm:pt>
    <dgm:pt modelId="{732E4410-AE16-425F-8784-C35FB0567817}" type="parTrans" cxnId="{BA77B36B-8D65-4336-A536-5740B691F9B4}">
      <dgm:prSet/>
      <dgm:spPr/>
      <dgm:t>
        <a:bodyPr/>
        <a:lstStyle/>
        <a:p>
          <a:endParaRPr lang="hu-HU"/>
        </a:p>
      </dgm:t>
    </dgm:pt>
    <dgm:pt modelId="{7BC4D5AF-6374-4BAA-832B-E7BAF3495E5E}" type="sibTrans" cxnId="{BA77B36B-8D65-4336-A536-5740B691F9B4}">
      <dgm:prSet/>
      <dgm:spPr/>
      <dgm:t>
        <a:bodyPr/>
        <a:lstStyle/>
        <a:p>
          <a:endParaRPr lang="hu-HU"/>
        </a:p>
      </dgm:t>
    </dgm:pt>
    <dgm:pt modelId="{415FD49E-6DA0-4721-A3F8-ECCDDC4BA967}">
      <dgm:prSet/>
      <dgm:spPr/>
      <dgm:t>
        <a:bodyPr/>
        <a:lstStyle/>
        <a:p>
          <a:r>
            <a:rPr lang="hu-HU" dirty="0" smtClean="0"/>
            <a:t>„</a:t>
          </a:r>
          <a:r>
            <a:rPr lang="hu-HU" dirty="0" err="1" smtClean="0"/>
            <a:t>make</a:t>
          </a:r>
          <a:r>
            <a:rPr lang="hu-HU" dirty="0" smtClean="0"/>
            <a:t> </a:t>
          </a:r>
          <a:r>
            <a:rPr lang="hu-HU" dirty="0" err="1" smtClean="0"/>
            <a:t>or</a:t>
          </a:r>
          <a:r>
            <a:rPr lang="hu-HU" dirty="0" smtClean="0"/>
            <a:t> </a:t>
          </a:r>
          <a:r>
            <a:rPr lang="hu-HU" dirty="0" err="1" smtClean="0"/>
            <a:t>by</a:t>
          </a:r>
          <a:r>
            <a:rPr lang="hu-HU" dirty="0" smtClean="0"/>
            <a:t>”</a:t>
          </a:r>
          <a:endParaRPr lang="hu-HU" dirty="0"/>
        </a:p>
      </dgm:t>
    </dgm:pt>
    <dgm:pt modelId="{FB68C0FB-4845-4316-9F1D-6A1D36D19CB8}" type="parTrans" cxnId="{83A771D5-6CFC-41DB-80A2-A3A043B3B044}">
      <dgm:prSet/>
      <dgm:spPr/>
      <dgm:t>
        <a:bodyPr/>
        <a:lstStyle/>
        <a:p>
          <a:endParaRPr lang="hu-HU"/>
        </a:p>
      </dgm:t>
    </dgm:pt>
    <dgm:pt modelId="{93E1D43E-B018-4C34-B49F-84BD896600D2}" type="sibTrans" cxnId="{83A771D5-6CFC-41DB-80A2-A3A043B3B044}">
      <dgm:prSet/>
      <dgm:spPr/>
      <dgm:t>
        <a:bodyPr/>
        <a:lstStyle/>
        <a:p>
          <a:endParaRPr lang="hu-HU"/>
        </a:p>
      </dgm:t>
    </dgm:pt>
    <dgm:pt modelId="{D2ADB874-7DCC-4061-81AB-97F473B884E4}">
      <dgm:prSet/>
      <dgm:spPr/>
      <dgm:t>
        <a:bodyPr/>
        <a:lstStyle/>
        <a:p>
          <a:r>
            <a:rPr lang="hu-HU" dirty="0" smtClean="0"/>
            <a:t>„</a:t>
          </a:r>
          <a:r>
            <a:rPr lang="hu-HU" dirty="0" err="1" smtClean="0"/>
            <a:t>insourcing</a:t>
          </a:r>
          <a:r>
            <a:rPr lang="hu-HU" dirty="0" smtClean="0"/>
            <a:t>”</a:t>
          </a:r>
          <a:endParaRPr lang="hu-HU" dirty="0"/>
        </a:p>
      </dgm:t>
    </dgm:pt>
    <dgm:pt modelId="{9604DB3F-B371-4103-B039-B83A2945FFC7}" type="parTrans" cxnId="{7449F2D1-FDFA-40B9-8F55-98F60F30EFCF}">
      <dgm:prSet/>
      <dgm:spPr/>
      <dgm:t>
        <a:bodyPr/>
        <a:lstStyle/>
        <a:p>
          <a:endParaRPr lang="hu-HU"/>
        </a:p>
      </dgm:t>
    </dgm:pt>
    <dgm:pt modelId="{B2D0ABD7-2F7F-499C-BD93-68D2173FFFD6}" type="sibTrans" cxnId="{7449F2D1-FDFA-40B9-8F55-98F60F30EFCF}">
      <dgm:prSet/>
      <dgm:spPr/>
      <dgm:t>
        <a:bodyPr/>
        <a:lstStyle/>
        <a:p>
          <a:endParaRPr lang="hu-HU"/>
        </a:p>
      </dgm:t>
    </dgm:pt>
    <dgm:pt modelId="{7B676DFD-4A60-4631-A516-3B49FACF0F49}" type="pres">
      <dgm:prSet presAssocID="{3E867C0D-E055-472D-8083-6A6837F2563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348301BB-722B-41D0-81B9-FEA35C4C34E2}" type="pres">
      <dgm:prSet presAssocID="{85320625-5F58-446B-B964-B31744EB44C6}" presName="linNode" presStyleCnt="0"/>
      <dgm:spPr/>
    </dgm:pt>
    <dgm:pt modelId="{A9098267-2A70-4D8D-92FB-A4194756E240}" type="pres">
      <dgm:prSet presAssocID="{85320625-5F58-446B-B964-B31744EB44C6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5C3DE9D-9DD8-410D-9903-9AEFDE70E468}" type="pres">
      <dgm:prSet presAssocID="{85320625-5F58-446B-B964-B31744EB44C6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DA698B3-28FC-4103-85C2-BA02933391F3}" type="pres">
      <dgm:prSet presAssocID="{89C009D5-B93F-421A-B648-EB41645ACB7F}" presName="spacing" presStyleCnt="0"/>
      <dgm:spPr/>
    </dgm:pt>
    <dgm:pt modelId="{BFACF597-6155-4F87-BC50-7A88B4A6BD76}" type="pres">
      <dgm:prSet presAssocID="{88778CC8-BB99-4123-884C-1099562EF22B}" presName="linNode" presStyleCnt="0"/>
      <dgm:spPr/>
    </dgm:pt>
    <dgm:pt modelId="{CB208B5F-8024-4230-BA65-B3A19D781FF5}" type="pres">
      <dgm:prSet presAssocID="{88778CC8-BB99-4123-884C-1099562EF22B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33E52D-6723-4294-A526-04C2BA08E912}" type="pres">
      <dgm:prSet presAssocID="{88778CC8-BB99-4123-884C-1099562EF22B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CB7FBF0-43B0-4ED7-9606-9A24F8BED902}" type="pres">
      <dgm:prSet presAssocID="{7BC4D5AF-6374-4BAA-832B-E7BAF3495E5E}" presName="spacing" presStyleCnt="0"/>
      <dgm:spPr/>
    </dgm:pt>
    <dgm:pt modelId="{BFBA918B-E6A1-45A8-9A91-2C28817E1D4B}" type="pres">
      <dgm:prSet presAssocID="{923D4BC3-64D0-4A5E-AEC3-56E84B4AEF14}" presName="linNode" presStyleCnt="0"/>
      <dgm:spPr/>
    </dgm:pt>
    <dgm:pt modelId="{7718ECC4-7D5D-4A83-B144-4B4B512937EC}" type="pres">
      <dgm:prSet presAssocID="{923D4BC3-64D0-4A5E-AEC3-56E84B4AEF14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551DAAB-7665-49D1-8359-F813A3689ADF}" type="pres">
      <dgm:prSet presAssocID="{923D4BC3-64D0-4A5E-AEC3-56E84B4AEF14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2B25DFF-E77F-4977-B7B8-6DC849644D1E}" type="pres">
      <dgm:prSet presAssocID="{9447928B-DECE-410F-B944-BAFA7E8E6EAF}" presName="spacing" presStyleCnt="0"/>
      <dgm:spPr/>
    </dgm:pt>
    <dgm:pt modelId="{7E81B1EB-49C9-49D2-86A6-D85E7BF412BD}" type="pres">
      <dgm:prSet presAssocID="{A8E9A0FA-60C5-4506-BFEA-6082805336C8}" presName="linNode" presStyleCnt="0"/>
      <dgm:spPr/>
    </dgm:pt>
    <dgm:pt modelId="{23D6B010-936C-46F9-86C3-D17DB4EC1A0F}" type="pres">
      <dgm:prSet presAssocID="{A8E9A0FA-60C5-4506-BFEA-6082805336C8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046BCD-E5FC-4605-A729-A5607A6BEE70}" type="pres">
      <dgm:prSet presAssocID="{A8E9A0FA-60C5-4506-BFEA-6082805336C8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97EE412-DD63-4106-AE5B-60D95B5C163B}" type="presOf" srcId="{A8E9A0FA-60C5-4506-BFEA-6082805336C8}" destId="{23D6B010-936C-46F9-86C3-D17DB4EC1A0F}" srcOrd="0" destOrd="0" presId="urn:microsoft.com/office/officeart/2005/8/layout/vList6"/>
    <dgm:cxn modelId="{BBB6F00A-D08F-4AC0-B26A-7E9B653F7C42}" srcId="{3E867C0D-E055-472D-8083-6A6837F2563B}" destId="{923D4BC3-64D0-4A5E-AEC3-56E84B4AEF14}" srcOrd="2" destOrd="0" parTransId="{754A8A0D-0716-4FE2-8789-413A43BEF592}" sibTransId="{9447928B-DECE-410F-B944-BAFA7E8E6EAF}"/>
    <dgm:cxn modelId="{86C84522-FAC2-4C3E-8C77-724E3C974501}" type="presOf" srcId="{85320625-5F58-446B-B964-B31744EB44C6}" destId="{A9098267-2A70-4D8D-92FB-A4194756E240}" srcOrd="0" destOrd="0" presId="urn:microsoft.com/office/officeart/2005/8/layout/vList6"/>
    <dgm:cxn modelId="{1B7D444E-C393-4BCE-BF0C-F131D3F8A9A9}" srcId="{85320625-5F58-446B-B964-B31744EB44C6}" destId="{4550CED7-4287-465B-AF50-BE1AA0446BE0}" srcOrd="0" destOrd="0" parTransId="{DFF5449B-85B3-454F-9D06-1E5320BA22C9}" sibTransId="{E93F8299-7F88-4E01-B79A-01045946DD6C}"/>
    <dgm:cxn modelId="{E18803A0-BF80-40AE-A876-808069906E4F}" type="presOf" srcId="{923D4BC3-64D0-4A5E-AEC3-56E84B4AEF14}" destId="{7718ECC4-7D5D-4A83-B144-4B4B512937EC}" srcOrd="0" destOrd="0" presId="urn:microsoft.com/office/officeart/2005/8/layout/vList6"/>
    <dgm:cxn modelId="{C628EB95-5663-49AF-9FCA-35655345D22B}" srcId="{A8E9A0FA-60C5-4506-BFEA-6082805336C8}" destId="{3201228A-EFC6-42E7-828B-CDFA1F2E2269}" srcOrd="0" destOrd="0" parTransId="{A0E48260-ECB6-4677-8767-C7B0D12619F9}" sibTransId="{B6CDB59D-61BC-46EF-BC9F-F92F8C757F30}"/>
    <dgm:cxn modelId="{8AEFCBBF-9C0E-4C4D-A400-1BDDF9948EB2}" type="presOf" srcId="{D2ADB874-7DCC-4061-81AB-97F473B884E4}" destId="{3551DAAB-7665-49D1-8359-F813A3689ADF}" srcOrd="0" destOrd="0" presId="urn:microsoft.com/office/officeart/2005/8/layout/vList6"/>
    <dgm:cxn modelId="{BA77B36B-8D65-4336-A536-5740B691F9B4}" srcId="{3E867C0D-E055-472D-8083-6A6837F2563B}" destId="{88778CC8-BB99-4123-884C-1099562EF22B}" srcOrd="1" destOrd="0" parTransId="{732E4410-AE16-425F-8784-C35FB0567817}" sibTransId="{7BC4D5AF-6374-4BAA-832B-E7BAF3495E5E}"/>
    <dgm:cxn modelId="{79D8EEB1-948F-416D-8D14-F7678BA1FDF2}" type="presOf" srcId="{3201228A-EFC6-42E7-828B-CDFA1F2E2269}" destId="{AF046BCD-E5FC-4605-A729-A5607A6BEE70}" srcOrd="0" destOrd="0" presId="urn:microsoft.com/office/officeart/2005/8/layout/vList6"/>
    <dgm:cxn modelId="{7449F2D1-FDFA-40B9-8F55-98F60F30EFCF}" srcId="{923D4BC3-64D0-4A5E-AEC3-56E84B4AEF14}" destId="{D2ADB874-7DCC-4061-81AB-97F473B884E4}" srcOrd="0" destOrd="0" parTransId="{9604DB3F-B371-4103-B039-B83A2945FFC7}" sibTransId="{B2D0ABD7-2F7F-499C-BD93-68D2173FFFD6}"/>
    <dgm:cxn modelId="{CB140B0A-B367-4C85-90B4-F78243CAE92A}" srcId="{3E867C0D-E055-472D-8083-6A6837F2563B}" destId="{85320625-5F58-446B-B964-B31744EB44C6}" srcOrd="0" destOrd="0" parTransId="{4CB1B3BE-2FC6-4DB1-A50A-29E0B2D85EB7}" sibTransId="{89C009D5-B93F-421A-B648-EB41645ACB7F}"/>
    <dgm:cxn modelId="{C63F18FE-4061-4BD3-BE5E-D50C53B32C92}" type="presOf" srcId="{88778CC8-BB99-4123-884C-1099562EF22B}" destId="{CB208B5F-8024-4230-BA65-B3A19D781FF5}" srcOrd="0" destOrd="0" presId="urn:microsoft.com/office/officeart/2005/8/layout/vList6"/>
    <dgm:cxn modelId="{719E2984-224A-4471-8567-EFA03F75B869}" type="presOf" srcId="{415FD49E-6DA0-4721-A3F8-ECCDDC4BA967}" destId="{0F33E52D-6723-4294-A526-04C2BA08E912}" srcOrd="0" destOrd="0" presId="urn:microsoft.com/office/officeart/2005/8/layout/vList6"/>
    <dgm:cxn modelId="{83A771D5-6CFC-41DB-80A2-A3A043B3B044}" srcId="{88778CC8-BB99-4123-884C-1099562EF22B}" destId="{415FD49E-6DA0-4721-A3F8-ECCDDC4BA967}" srcOrd="0" destOrd="0" parTransId="{FB68C0FB-4845-4316-9F1D-6A1D36D19CB8}" sibTransId="{93E1D43E-B018-4C34-B49F-84BD896600D2}"/>
    <dgm:cxn modelId="{B3528FDF-5863-4A7B-8FF2-F13319E36896}" type="presOf" srcId="{3E867C0D-E055-472D-8083-6A6837F2563B}" destId="{7B676DFD-4A60-4631-A516-3B49FACF0F49}" srcOrd="0" destOrd="0" presId="urn:microsoft.com/office/officeart/2005/8/layout/vList6"/>
    <dgm:cxn modelId="{7167FBAC-0892-4CFB-B401-447E7FFA4A85}" type="presOf" srcId="{4550CED7-4287-465B-AF50-BE1AA0446BE0}" destId="{65C3DE9D-9DD8-410D-9903-9AEFDE70E468}" srcOrd="0" destOrd="0" presId="urn:microsoft.com/office/officeart/2005/8/layout/vList6"/>
    <dgm:cxn modelId="{86AB83DB-557A-4A3A-8D03-C8BA86FAA831}" srcId="{3E867C0D-E055-472D-8083-6A6837F2563B}" destId="{A8E9A0FA-60C5-4506-BFEA-6082805336C8}" srcOrd="3" destOrd="0" parTransId="{8822CF3D-B352-4148-8991-E9B3AC0E456B}" sibTransId="{8D92AAEA-5943-4454-9EE9-AB6E9310366E}"/>
    <dgm:cxn modelId="{93EB6B71-0D99-4FE5-9BE4-B5BB6947E105}" type="presParOf" srcId="{7B676DFD-4A60-4631-A516-3B49FACF0F49}" destId="{348301BB-722B-41D0-81B9-FEA35C4C34E2}" srcOrd="0" destOrd="0" presId="urn:microsoft.com/office/officeart/2005/8/layout/vList6"/>
    <dgm:cxn modelId="{47ED6834-E480-42C8-816B-97EA20C8F284}" type="presParOf" srcId="{348301BB-722B-41D0-81B9-FEA35C4C34E2}" destId="{A9098267-2A70-4D8D-92FB-A4194756E240}" srcOrd="0" destOrd="0" presId="urn:microsoft.com/office/officeart/2005/8/layout/vList6"/>
    <dgm:cxn modelId="{10702AC2-7C25-4F36-8C20-A9D4C5513B12}" type="presParOf" srcId="{348301BB-722B-41D0-81B9-FEA35C4C34E2}" destId="{65C3DE9D-9DD8-410D-9903-9AEFDE70E468}" srcOrd="1" destOrd="0" presId="urn:microsoft.com/office/officeart/2005/8/layout/vList6"/>
    <dgm:cxn modelId="{CF5994C2-9762-429A-B04A-91B8AB5A2845}" type="presParOf" srcId="{7B676DFD-4A60-4631-A516-3B49FACF0F49}" destId="{2DA698B3-28FC-4103-85C2-BA02933391F3}" srcOrd="1" destOrd="0" presId="urn:microsoft.com/office/officeart/2005/8/layout/vList6"/>
    <dgm:cxn modelId="{288AE266-0E96-486C-805C-28DA81B02604}" type="presParOf" srcId="{7B676DFD-4A60-4631-A516-3B49FACF0F49}" destId="{BFACF597-6155-4F87-BC50-7A88B4A6BD76}" srcOrd="2" destOrd="0" presId="urn:microsoft.com/office/officeart/2005/8/layout/vList6"/>
    <dgm:cxn modelId="{3505A925-37CF-4C6A-81DF-7D4DBC1385AA}" type="presParOf" srcId="{BFACF597-6155-4F87-BC50-7A88B4A6BD76}" destId="{CB208B5F-8024-4230-BA65-B3A19D781FF5}" srcOrd="0" destOrd="0" presId="urn:microsoft.com/office/officeart/2005/8/layout/vList6"/>
    <dgm:cxn modelId="{00E0A575-A991-442C-BD89-CBFAD7B1FC7A}" type="presParOf" srcId="{BFACF597-6155-4F87-BC50-7A88B4A6BD76}" destId="{0F33E52D-6723-4294-A526-04C2BA08E912}" srcOrd="1" destOrd="0" presId="urn:microsoft.com/office/officeart/2005/8/layout/vList6"/>
    <dgm:cxn modelId="{34B60E09-BE89-4D2F-9942-7B645F9A647B}" type="presParOf" srcId="{7B676DFD-4A60-4631-A516-3B49FACF0F49}" destId="{FCB7FBF0-43B0-4ED7-9606-9A24F8BED902}" srcOrd="3" destOrd="0" presId="urn:microsoft.com/office/officeart/2005/8/layout/vList6"/>
    <dgm:cxn modelId="{8E477364-6ADD-4547-A0B8-FB09D3E170FD}" type="presParOf" srcId="{7B676DFD-4A60-4631-A516-3B49FACF0F49}" destId="{BFBA918B-E6A1-45A8-9A91-2C28817E1D4B}" srcOrd="4" destOrd="0" presId="urn:microsoft.com/office/officeart/2005/8/layout/vList6"/>
    <dgm:cxn modelId="{58439EEA-68BC-4168-8252-B61E4FE9803F}" type="presParOf" srcId="{BFBA918B-E6A1-45A8-9A91-2C28817E1D4B}" destId="{7718ECC4-7D5D-4A83-B144-4B4B512937EC}" srcOrd="0" destOrd="0" presId="urn:microsoft.com/office/officeart/2005/8/layout/vList6"/>
    <dgm:cxn modelId="{1C962B65-6A18-4CB3-B06B-CE59EE274488}" type="presParOf" srcId="{BFBA918B-E6A1-45A8-9A91-2C28817E1D4B}" destId="{3551DAAB-7665-49D1-8359-F813A3689ADF}" srcOrd="1" destOrd="0" presId="urn:microsoft.com/office/officeart/2005/8/layout/vList6"/>
    <dgm:cxn modelId="{DFDDAC7B-AB9A-44E7-B7BB-0C8D02AB861F}" type="presParOf" srcId="{7B676DFD-4A60-4631-A516-3B49FACF0F49}" destId="{72B25DFF-E77F-4977-B7B8-6DC849644D1E}" srcOrd="5" destOrd="0" presId="urn:microsoft.com/office/officeart/2005/8/layout/vList6"/>
    <dgm:cxn modelId="{3E4F31CF-AED7-425A-9883-804F154304E6}" type="presParOf" srcId="{7B676DFD-4A60-4631-A516-3B49FACF0F49}" destId="{7E81B1EB-49C9-49D2-86A6-D85E7BF412BD}" srcOrd="6" destOrd="0" presId="urn:microsoft.com/office/officeart/2005/8/layout/vList6"/>
    <dgm:cxn modelId="{98FE91F2-C660-4BD1-A1DE-501B518D5328}" type="presParOf" srcId="{7E81B1EB-49C9-49D2-86A6-D85E7BF412BD}" destId="{23D6B010-936C-46F9-86C3-D17DB4EC1A0F}" srcOrd="0" destOrd="0" presId="urn:microsoft.com/office/officeart/2005/8/layout/vList6"/>
    <dgm:cxn modelId="{873D67FD-B5FE-449E-B78D-C810252CE1E7}" type="presParOf" srcId="{7E81B1EB-49C9-49D2-86A6-D85E7BF412BD}" destId="{AF046BCD-E5FC-4605-A729-A5607A6BEE7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19BBF0-18A3-4D3D-8420-877B6FDDBB7E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hu-HU"/>
        </a:p>
      </dgm:t>
    </dgm:pt>
    <dgm:pt modelId="{F75AF272-D314-41FD-8C54-242331BF16AD}">
      <dgm:prSet phldrT="[Szöveg]"/>
      <dgm:spPr/>
      <dgm:t>
        <a:bodyPr/>
        <a:lstStyle/>
        <a:p>
          <a:r>
            <a:rPr lang="hu-HU" dirty="0" smtClean="0">
              <a:latin typeface="Cooper Black" panose="0208090404030B020404" pitchFamily="18" charset="0"/>
            </a:rPr>
            <a:t>KÉSZLETGAZDÁLKODÁS FELADATA</a:t>
          </a:r>
          <a:endParaRPr lang="hu-HU" dirty="0">
            <a:latin typeface="Cooper Black" panose="0208090404030B020404" pitchFamily="18" charset="0"/>
          </a:endParaRPr>
        </a:p>
      </dgm:t>
    </dgm:pt>
    <dgm:pt modelId="{5D30ED67-6CD4-48BD-86DD-E356A82B9DA6}" type="parTrans" cxnId="{D8F4A10A-09E2-46D7-9D6F-8A964D942B39}">
      <dgm:prSet/>
      <dgm:spPr/>
      <dgm:t>
        <a:bodyPr/>
        <a:lstStyle/>
        <a:p>
          <a:endParaRPr lang="hu-HU"/>
        </a:p>
      </dgm:t>
    </dgm:pt>
    <dgm:pt modelId="{83EECB7C-5523-4BCF-A554-D72AFC917256}" type="sibTrans" cxnId="{D8F4A10A-09E2-46D7-9D6F-8A964D942B39}">
      <dgm:prSet/>
      <dgm:spPr/>
      <dgm:t>
        <a:bodyPr/>
        <a:lstStyle/>
        <a:p>
          <a:endParaRPr lang="hu-HU"/>
        </a:p>
      </dgm:t>
    </dgm:pt>
    <dgm:pt modelId="{BEEBA4BA-CF2E-40B7-B7B7-32A5CAC409F9}">
      <dgm:prSet phldrT="[Szöveg]"/>
      <dgm:spPr/>
      <dgm:t>
        <a:bodyPr/>
        <a:lstStyle/>
        <a:p>
          <a:r>
            <a:rPr lang="hu-HU" i="1" dirty="0" smtClean="0"/>
            <a:t>Anyagszükséglet, készlettervezés</a:t>
          </a:r>
          <a:endParaRPr lang="hu-HU" dirty="0"/>
        </a:p>
      </dgm:t>
    </dgm:pt>
    <dgm:pt modelId="{E53BA066-CA33-4DD5-AEF7-7BFBE94D27C5}" type="parTrans" cxnId="{7F6A7D23-1E16-44A2-92BB-EAACA0585567}">
      <dgm:prSet/>
      <dgm:spPr/>
      <dgm:t>
        <a:bodyPr/>
        <a:lstStyle/>
        <a:p>
          <a:endParaRPr lang="hu-HU"/>
        </a:p>
      </dgm:t>
    </dgm:pt>
    <dgm:pt modelId="{E8A48FB3-8C35-478C-983D-9F498317D2D4}" type="sibTrans" cxnId="{7F6A7D23-1E16-44A2-92BB-EAACA0585567}">
      <dgm:prSet/>
      <dgm:spPr/>
      <dgm:t>
        <a:bodyPr/>
        <a:lstStyle/>
        <a:p>
          <a:endParaRPr lang="hu-HU"/>
        </a:p>
      </dgm:t>
    </dgm:pt>
    <dgm:pt modelId="{5A1FA57E-BCE0-4846-AAFB-555ADF49159F}">
      <dgm:prSet phldrT="[Szöveg]"/>
      <dgm:spPr/>
      <dgm:t>
        <a:bodyPr/>
        <a:lstStyle/>
        <a:p>
          <a:r>
            <a:rPr lang="hu-HU" i="1" dirty="0" smtClean="0"/>
            <a:t>Beszerzés</a:t>
          </a:r>
          <a:endParaRPr lang="hu-HU" dirty="0"/>
        </a:p>
      </dgm:t>
    </dgm:pt>
    <dgm:pt modelId="{EB1084EA-2AF7-426E-9992-1E8B01818A5E}" type="parTrans" cxnId="{E23652AE-AA0E-4432-BE19-FBE1A0DAA49D}">
      <dgm:prSet/>
      <dgm:spPr/>
      <dgm:t>
        <a:bodyPr/>
        <a:lstStyle/>
        <a:p>
          <a:endParaRPr lang="hu-HU"/>
        </a:p>
      </dgm:t>
    </dgm:pt>
    <dgm:pt modelId="{B7125903-588B-4B31-822F-639A3431A927}" type="sibTrans" cxnId="{E23652AE-AA0E-4432-BE19-FBE1A0DAA49D}">
      <dgm:prSet/>
      <dgm:spPr/>
      <dgm:t>
        <a:bodyPr/>
        <a:lstStyle/>
        <a:p>
          <a:endParaRPr lang="hu-HU"/>
        </a:p>
      </dgm:t>
    </dgm:pt>
    <dgm:pt modelId="{30735CEF-5C0B-4A0A-B37C-579D4069F8CF}">
      <dgm:prSet phldrT="[Szöveg]"/>
      <dgm:spPr/>
      <dgm:t>
        <a:bodyPr/>
        <a:lstStyle/>
        <a:p>
          <a:r>
            <a:rPr lang="hu-HU" i="1" dirty="0" smtClean="0"/>
            <a:t>Jó szállítók kiválasztása</a:t>
          </a:r>
          <a:endParaRPr lang="hu-HU" dirty="0"/>
        </a:p>
      </dgm:t>
    </dgm:pt>
    <dgm:pt modelId="{2F9CA575-B8F1-44FC-90A9-D6AC3353BD23}" type="parTrans" cxnId="{9C7BCC94-EA52-43C3-ABA3-D8937445E209}">
      <dgm:prSet/>
      <dgm:spPr/>
      <dgm:t>
        <a:bodyPr/>
        <a:lstStyle/>
        <a:p>
          <a:endParaRPr lang="hu-HU"/>
        </a:p>
      </dgm:t>
    </dgm:pt>
    <dgm:pt modelId="{73345F93-BB94-453C-8C7B-2847DDD586AE}" type="sibTrans" cxnId="{9C7BCC94-EA52-43C3-ABA3-D8937445E209}">
      <dgm:prSet/>
      <dgm:spPr/>
      <dgm:t>
        <a:bodyPr/>
        <a:lstStyle/>
        <a:p>
          <a:endParaRPr lang="hu-HU"/>
        </a:p>
      </dgm:t>
    </dgm:pt>
    <dgm:pt modelId="{4156EFFB-BE22-42DB-84B6-71B8F3E50EF1}">
      <dgm:prSet phldrT="[Szöveg]"/>
      <dgm:spPr/>
      <dgm:t>
        <a:bodyPr/>
        <a:lstStyle/>
        <a:p>
          <a:r>
            <a:rPr lang="hu-HU" i="1" dirty="0" smtClean="0"/>
            <a:t>Termelésütemezés</a:t>
          </a:r>
          <a:endParaRPr lang="hu-HU" dirty="0"/>
        </a:p>
      </dgm:t>
    </dgm:pt>
    <dgm:pt modelId="{027FF765-FF50-4A9E-A7E6-8B759E8DE9D4}" type="parTrans" cxnId="{54F95743-D5E6-4446-BEB0-012E9883A467}">
      <dgm:prSet/>
      <dgm:spPr/>
      <dgm:t>
        <a:bodyPr/>
        <a:lstStyle/>
        <a:p>
          <a:endParaRPr lang="hu-HU"/>
        </a:p>
      </dgm:t>
    </dgm:pt>
    <dgm:pt modelId="{36411BF6-CE0A-478B-B203-805FD9C3BA8D}" type="sibTrans" cxnId="{54F95743-D5E6-4446-BEB0-012E9883A467}">
      <dgm:prSet/>
      <dgm:spPr/>
      <dgm:t>
        <a:bodyPr/>
        <a:lstStyle/>
        <a:p>
          <a:endParaRPr lang="hu-HU"/>
        </a:p>
      </dgm:t>
    </dgm:pt>
    <dgm:pt modelId="{DB445E8D-BED0-4588-A9CA-38CAFF8A1675}">
      <dgm:prSet phldrT="[Szöveg]"/>
      <dgm:spPr/>
      <dgm:t>
        <a:bodyPr/>
        <a:lstStyle/>
        <a:p>
          <a:r>
            <a:rPr lang="hu-HU" i="1" dirty="0" smtClean="0"/>
            <a:t>Áruátvevő részleg</a:t>
          </a:r>
          <a:endParaRPr lang="hu-HU" dirty="0"/>
        </a:p>
      </dgm:t>
    </dgm:pt>
    <dgm:pt modelId="{A851B510-B7C4-42C9-80DE-35AC44E9839B}" type="parTrans" cxnId="{B8CA241A-4C65-42F4-B281-C6994042CD36}">
      <dgm:prSet/>
      <dgm:spPr/>
      <dgm:t>
        <a:bodyPr/>
        <a:lstStyle/>
        <a:p>
          <a:endParaRPr lang="hu-HU"/>
        </a:p>
      </dgm:t>
    </dgm:pt>
    <dgm:pt modelId="{597A7316-2CD7-4A47-A550-ED7329D4EE05}" type="sibTrans" cxnId="{B8CA241A-4C65-42F4-B281-C6994042CD36}">
      <dgm:prSet/>
      <dgm:spPr/>
      <dgm:t>
        <a:bodyPr/>
        <a:lstStyle/>
        <a:p>
          <a:endParaRPr lang="hu-HU"/>
        </a:p>
      </dgm:t>
    </dgm:pt>
    <dgm:pt modelId="{A3804B88-E8A4-4919-BC2A-F2A2186A64D6}">
      <dgm:prSet/>
      <dgm:spPr/>
      <dgm:t>
        <a:bodyPr/>
        <a:lstStyle/>
        <a:p>
          <a:r>
            <a:rPr lang="hu-HU" i="1" dirty="0" smtClean="0"/>
            <a:t>Tárolás</a:t>
          </a:r>
          <a:endParaRPr lang="hu-HU" dirty="0"/>
        </a:p>
      </dgm:t>
    </dgm:pt>
    <dgm:pt modelId="{9493C640-7081-4F0F-911E-17043755F6C9}" type="parTrans" cxnId="{D4FE8D5A-771E-42BB-B48B-1F6A59E8D33D}">
      <dgm:prSet/>
      <dgm:spPr/>
      <dgm:t>
        <a:bodyPr/>
        <a:lstStyle/>
        <a:p>
          <a:endParaRPr lang="hu-HU"/>
        </a:p>
      </dgm:t>
    </dgm:pt>
    <dgm:pt modelId="{87936B56-0008-498A-9580-D159F4EAA937}" type="sibTrans" cxnId="{D4FE8D5A-771E-42BB-B48B-1F6A59E8D33D}">
      <dgm:prSet/>
      <dgm:spPr/>
      <dgm:t>
        <a:bodyPr/>
        <a:lstStyle/>
        <a:p>
          <a:endParaRPr lang="hu-HU"/>
        </a:p>
      </dgm:t>
    </dgm:pt>
    <dgm:pt modelId="{380B6728-C52B-4E3B-8A4A-E5B685DD2C7F}">
      <dgm:prSet/>
      <dgm:spPr/>
      <dgm:t>
        <a:bodyPr/>
        <a:lstStyle/>
        <a:p>
          <a:r>
            <a:rPr lang="hu-HU" i="1" dirty="0" smtClean="0"/>
            <a:t>A termék belső mozgása</a:t>
          </a:r>
          <a:endParaRPr lang="hu-HU" dirty="0"/>
        </a:p>
      </dgm:t>
    </dgm:pt>
    <dgm:pt modelId="{ED0368EE-643A-4477-96C7-6ECFA1FC6F75}" type="parTrans" cxnId="{0B9D8F73-0EC3-4B45-BC69-66278C7DA0BF}">
      <dgm:prSet/>
      <dgm:spPr/>
      <dgm:t>
        <a:bodyPr/>
        <a:lstStyle/>
        <a:p>
          <a:endParaRPr lang="hu-HU"/>
        </a:p>
      </dgm:t>
    </dgm:pt>
    <dgm:pt modelId="{43BDECFE-0C93-43DC-9B72-52A6DBF5A3EA}" type="sibTrans" cxnId="{0B9D8F73-0EC3-4B45-BC69-66278C7DA0BF}">
      <dgm:prSet/>
      <dgm:spPr/>
      <dgm:t>
        <a:bodyPr/>
        <a:lstStyle/>
        <a:p>
          <a:endParaRPr lang="hu-HU"/>
        </a:p>
      </dgm:t>
    </dgm:pt>
    <dgm:pt modelId="{463B026D-11EA-43F9-902D-AB03D91353E4}">
      <dgm:prSet/>
      <dgm:spPr/>
      <dgm:t>
        <a:bodyPr/>
        <a:lstStyle/>
        <a:p>
          <a:r>
            <a:rPr lang="hu-HU" i="1" dirty="0" smtClean="0"/>
            <a:t>A szállítás módja</a:t>
          </a:r>
          <a:endParaRPr lang="hu-HU" dirty="0"/>
        </a:p>
      </dgm:t>
    </dgm:pt>
    <dgm:pt modelId="{86DF761C-9BB6-4AAF-94B7-50B6ADF4269F}" type="parTrans" cxnId="{BE845DA2-1633-4D10-9709-8A421877AD89}">
      <dgm:prSet/>
      <dgm:spPr/>
      <dgm:t>
        <a:bodyPr/>
        <a:lstStyle/>
        <a:p>
          <a:endParaRPr lang="hu-HU"/>
        </a:p>
      </dgm:t>
    </dgm:pt>
    <dgm:pt modelId="{F8CBE5E3-F11D-47B5-AFBD-B4B9926FF1CD}" type="sibTrans" cxnId="{BE845DA2-1633-4D10-9709-8A421877AD89}">
      <dgm:prSet/>
      <dgm:spPr/>
      <dgm:t>
        <a:bodyPr/>
        <a:lstStyle/>
        <a:p>
          <a:endParaRPr lang="hu-HU"/>
        </a:p>
      </dgm:t>
    </dgm:pt>
    <dgm:pt modelId="{7153108A-747A-4414-B5A2-FC50BDC3FDA6}">
      <dgm:prSet/>
      <dgm:spPr/>
      <dgm:t>
        <a:bodyPr/>
        <a:lstStyle/>
        <a:p>
          <a:r>
            <a:rPr lang="hu-HU" i="1" dirty="0" smtClean="0"/>
            <a:t>Készlethiány</a:t>
          </a:r>
          <a:endParaRPr lang="hu-HU" dirty="0"/>
        </a:p>
      </dgm:t>
    </dgm:pt>
    <dgm:pt modelId="{A7F210EA-A0B8-4730-A80D-11EBAF33F966}" type="parTrans" cxnId="{6B60CE73-6147-49A9-A550-AE1B8D26081C}">
      <dgm:prSet/>
      <dgm:spPr/>
      <dgm:t>
        <a:bodyPr/>
        <a:lstStyle/>
        <a:p>
          <a:endParaRPr lang="hu-HU"/>
        </a:p>
      </dgm:t>
    </dgm:pt>
    <dgm:pt modelId="{70688559-9682-4B7F-842F-24D945DCDDBA}" type="sibTrans" cxnId="{6B60CE73-6147-49A9-A550-AE1B8D26081C}">
      <dgm:prSet/>
      <dgm:spPr/>
      <dgm:t>
        <a:bodyPr/>
        <a:lstStyle/>
        <a:p>
          <a:endParaRPr lang="hu-HU"/>
        </a:p>
      </dgm:t>
    </dgm:pt>
    <dgm:pt modelId="{3A0513F5-C113-4486-9F00-BA184C7ED036}">
      <dgm:prSet/>
      <dgm:spPr/>
      <dgm:t>
        <a:bodyPr/>
        <a:lstStyle/>
        <a:p>
          <a:r>
            <a:rPr lang="hu-HU" i="1" dirty="0" smtClean="0"/>
            <a:t>Minőségellenőrzés</a:t>
          </a:r>
          <a:endParaRPr lang="hu-HU" dirty="0"/>
        </a:p>
      </dgm:t>
    </dgm:pt>
    <dgm:pt modelId="{22F72BD9-E965-4CA1-B7A6-AA98F979CC81}" type="parTrans" cxnId="{1CE1458E-28E1-4DD6-800C-1F78BEF75C01}">
      <dgm:prSet/>
      <dgm:spPr/>
      <dgm:t>
        <a:bodyPr/>
        <a:lstStyle/>
        <a:p>
          <a:endParaRPr lang="hu-HU"/>
        </a:p>
      </dgm:t>
    </dgm:pt>
    <dgm:pt modelId="{F5859B31-8553-4098-B1FF-AC0D97E4B4DA}" type="sibTrans" cxnId="{1CE1458E-28E1-4DD6-800C-1F78BEF75C01}">
      <dgm:prSet/>
      <dgm:spPr/>
      <dgm:t>
        <a:bodyPr/>
        <a:lstStyle/>
        <a:p>
          <a:endParaRPr lang="hu-HU"/>
        </a:p>
      </dgm:t>
    </dgm:pt>
    <dgm:pt modelId="{B0773369-3F8B-4D85-9DCC-D1332F38BD6E}" type="pres">
      <dgm:prSet presAssocID="{F519BBF0-18A3-4D3D-8420-877B6FDDBB7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EB930084-1B49-46B8-82C9-87CFC7ACE35B}" type="pres">
      <dgm:prSet presAssocID="{F75AF272-D314-41FD-8C54-242331BF16AD}" presName="vertOne" presStyleCnt="0"/>
      <dgm:spPr/>
    </dgm:pt>
    <dgm:pt modelId="{3B7CEC95-C347-42DC-A5E4-27CDBE84613C}" type="pres">
      <dgm:prSet presAssocID="{F75AF272-D314-41FD-8C54-242331BF16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E502D57-A17C-4F18-96B8-6FE14B8068E7}" type="pres">
      <dgm:prSet presAssocID="{F75AF272-D314-41FD-8C54-242331BF16AD}" presName="parTransOne" presStyleCnt="0"/>
      <dgm:spPr/>
    </dgm:pt>
    <dgm:pt modelId="{AC936143-D579-4B2B-9734-2A535EFB8010}" type="pres">
      <dgm:prSet presAssocID="{F75AF272-D314-41FD-8C54-242331BF16AD}" presName="horzOne" presStyleCnt="0"/>
      <dgm:spPr/>
    </dgm:pt>
    <dgm:pt modelId="{B3A3E5D8-B833-4F80-BBCB-C04F4CEC1A8B}" type="pres">
      <dgm:prSet presAssocID="{BEEBA4BA-CF2E-40B7-B7B7-32A5CAC409F9}" presName="vertTwo" presStyleCnt="0"/>
      <dgm:spPr/>
    </dgm:pt>
    <dgm:pt modelId="{D4DBE8F1-AF02-47E3-96A1-789A9F196022}" type="pres">
      <dgm:prSet presAssocID="{BEEBA4BA-CF2E-40B7-B7B7-32A5CAC409F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ACF33E0-B787-4DDB-A045-A4AEC7BCE354}" type="pres">
      <dgm:prSet presAssocID="{BEEBA4BA-CF2E-40B7-B7B7-32A5CAC409F9}" presName="parTransTwo" presStyleCnt="0"/>
      <dgm:spPr/>
    </dgm:pt>
    <dgm:pt modelId="{88EBFE08-205E-43C0-A9F0-8313C805916E}" type="pres">
      <dgm:prSet presAssocID="{BEEBA4BA-CF2E-40B7-B7B7-32A5CAC409F9}" presName="horzTwo" presStyleCnt="0"/>
      <dgm:spPr/>
    </dgm:pt>
    <dgm:pt modelId="{05C6B211-82BE-4E82-A669-2C3EA6698CBC}" type="pres">
      <dgm:prSet presAssocID="{5A1FA57E-BCE0-4846-AAFB-555ADF49159F}" presName="vertThree" presStyleCnt="0"/>
      <dgm:spPr/>
    </dgm:pt>
    <dgm:pt modelId="{4118AA53-3CAE-4CD1-839E-55A2901B59A1}" type="pres">
      <dgm:prSet presAssocID="{5A1FA57E-BCE0-4846-AAFB-555ADF49159F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6001679-F52B-4200-A63D-649415990D7C}" type="pres">
      <dgm:prSet presAssocID="{5A1FA57E-BCE0-4846-AAFB-555ADF49159F}" presName="parTransThree" presStyleCnt="0"/>
      <dgm:spPr/>
    </dgm:pt>
    <dgm:pt modelId="{D4A3B1AF-1C4D-4899-A59C-1ABA8DDC879D}" type="pres">
      <dgm:prSet presAssocID="{5A1FA57E-BCE0-4846-AAFB-555ADF49159F}" presName="horzThree" presStyleCnt="0"/>
      <dgm:spPr/>
    </dgm:pt>
    <dgm:pt modelId="{B3313503-FF21-4E7F-AF71-F892633E5963}" type="pres">
      <dgm:prSet presAssocID="{A3804B88-E8A4-4919-BC2A-F2A2186A64D6}" presName="vertFour" presStyleCnt="0">
        <dgm:presLayoutVars>
          <dgm:chPref val="3"/>
        </dgm:presLayoutVars>
      </dgm:prSet>
      <dgm:spPr/>
    </dgm:pt>
    <dgm:pt modelId="{A8B0D2F7-4401-47FA-8042-0060197C483E}" type="pres">
      <dgm:prSet presAssocID="{A3804B88-E8A4-4919-BC2A-F2A2186A64D6}" presName="txFour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06606E1-FEE2-4833-9F5A-7035DD6440BD}" type="pres">
      <dgm:prSet presAssocID="{A3804B88-E8A4-4919-BC2A-F2A2186A64D6}" presName="parTransFour" presStyleCnt="0"/>
      <dgm:spPr/>
    </dgm:pt>
    <dgm:pt modelId="{589C660E-6D05-4EAB-AF9F-FFCE3AEAA489}" type="pres">
      <dgm:prSet presAssocID="{A3804B88-E8A4-4919-BC2A-F2A2186A64D6}" presName="horzFour" presStyleCnt="0"/>
      <dgm:spPr/>
    </dgm:pt>
    <dgm:pt modelId="{CB3911B9-35CD-4B28-8C27-4EC4676ADB31}" type="pres">
      <dgm:prSet presAssocID="{7153108A-747A-4414-B5A2-FC50BDC3FDA6}" presName="vertFour" presStyleCnt="0">
        <dgm:presLayoutVars>
          <dgm:chPref val="3"/>
        </dgm:presLayoutVars>
      </dgm:prSet>
      <dgm:spPr/>
    </dgm:pt>
    <dgm:pt modelId="{09564723-32A6-42D9-BF60-3290CE8D7E6F}" type="pres">
      <dgm:prSet presAssocID="{7153108A-747A-4414-B5A2-FC50BDC3FDA6}" presName="txFour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9B5DA81-7C89-4CCE-AD30-FE6B95E539BD}" type="pres">
      <dgm:prSet presAssocID="{7153108A-747A-4414-B5A2-FC50BDC3FDA6}" presName="horzFour" presStyleCnt="0"/>
      <dgm:spPr/>
    </dgm:pt>
    <dgm:pt modelId="{8460A2EA-A153-4381-B69F-1775A3BF9EA1}" type="pres">
      <dgm:prSet presAssocID="{B7125903-588B-4B31-822F-639A3431A927}" presName="sibSpaceThree" presStyleCnt="0"/>
      <dgm:spPr/>
    </dgm:pt>
    <dgm:pt modelId="{A80C0138-137F-4B3F-8172-77420C1CA01F}" type="pres">
      <dgm:prSet presAssocID="{30735CEF-5C0B-4A0A-B37C-579D4069F8CF}" presName="vertThree" presStyleCnt="0"/>
      <dgm:spPr/>
    </dgm:pt>
    <dgm:pt modelId="{685517E9-5DD5-4B58-B1EC-D5398CDF3A2D}" type="pres">
      <dgm:prSet presAssocID="{30735CEF-5C0B-4A0A-B37C-579D4069F8C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F4A1897-717B-4A53-84CE-D46DEEA304BD}" type="pres">
      <dgm:prSet presAssocID="{30735CEF-5C0B-4A0A-B37C-579D4069F8CF}" presName="parTransThree" presStyleCnt="0"/>
      <dgm:spPr/>
    </dgm:pt>
    <dgm:pt modelId="{FD28D5FE-6242-4E5A-B80E-6AC36DC0B202}" type="pres">
      <dgm:prSet presAssocID="{30735CEF-5C0B-4A0A-B37C-579D4069F8CF}" presName="horzThree" presStyleCnt="0"/>
      <dgm:spPr/>
    </dgm:pt>
    <dgm:pt modelId="{B2DF3A55-4D22-4AD1-979E-6A708E4D7D54}" type="pres">
      <dgm:prSet presAssocID="{380B6728-C52B-4E3B-8A4A-E5B685DD2C7F}" presName="vertFour" presStyleCnt="0">
        <dgm:presLayoutVars>
          <dgm:chPref val="3"/>
        </dgm:presLayoutVars>
      </dgm:prSet>
      <dgm:spPr/>
    </dgm:pt>
    <dgm:pt modelId="{ECC3BD44-2CC4-44F8-AAD7-2E0C8816FBAB}" type="pres">
      <dgm:prSet presAssocID="{380B6728-C52B-4E3B-8A4A-E5B685DD2C7F}" presName="txFour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678BF0A-78DE-43EF-A640-04CE7E9D5AD2}" type="pres">
      <dgm:prSet presAssocID="{380B6728-C52B-4E3B-8A4A-E5B685DD2C7F}" presName="parTransFour" presStyleCnt="0"/>
      <dgm:spPr/>
    </dgm:pt>
    <dgm:pt modelId="{ACDB5CDF-7C38-476D-98FD-7B3593DE69C7}" type="pres">
      <dgm:prSet presAssocID="{380B6728-C52B-4E3B-8A4A-E5B685DD2C7F}" presName="horzFour" presStyleCnt="0"/>
      <dgm:spPr/>
    </dgm:pt>
    <dgm:pt modelId="{CD8FB827-57B7-4AC0-9A7A-F7D3B099EDE2}" type="pres">
      <dgm:prSet presAssocID="{3A0513F5-C113-4486-9F00-BA184C7ED036}" presName="vertFour" presStyleCnt="0">
        <dgm:presLayoutVars>
          <dgm:chPref val="3"/>
        </dgm:presLayoutVars>
      </dgm:prSet>
      <dgm:spPr/>
    </dgm:pt>
    <dgm:pt modelId="{6F29A3DC-B4FE-4BF4-8C1E-4F9892F81AB4}" type="pres">
      <dgm:prSet presAssocID="{3A0513F5-C113-4486-9F00-BA184C7ED036}" presName="txFour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9D08396-BA12-4883-BE9E-7F018F857495}" type="pres">
      <dgm:prSet presAssocID="{3A0513F5-C113-4486-9F00-BA184C7ED036}" presName="horzFour" presStyleCnt="0"/>
      <dgm:spPr/>
    </dgm:pt>
    <dgm:pt modelId="{4980863B-EE6C-4DE5-BABA-EFD710698959}" type="pres">
      <dgm:prSet presAssocID="{E8A48FB3-8C35-478C-983D-9F498317D2D4}" presName="sibSpaceTwo" presStyleCnt="0"/>
      <dgm:spPr/>
    </dgm:pt>
    <dgm:pt modelId="{66003802-4BBA-4A18-A06E-FA0954BAAC66}" type="pres">
      <dgm:prSet presAssocID="{4156EFFB-BE22-42DB-84B6-71B8F3E50EF1}" presName="vertTwo" presStyleCnt="0"/>
      <dgm:spPr/>
    </dgm:pt>
    <dgm:pt modelId="{C6648B6A-2721-4483-83AD-E386C4FA2321}" type="pres">
      <dgm:prSet presAssocID="{4156EFFB-BE22-42DB-84B6-71B8F3E50EF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66058E4-F9CE-4FDD-BE57-42C504C6617D}" type="pres">
      <dgm:prSet presAssocID="{4156EFFB-BE22-42DB-84B6-71B8F3E50EF1}" presName="parTransTwo" presStyleCnt="0"/>
      <dgm:spPr/>
    </dgm:pt>
    <dgm:pt modelId="{4FA7E22F-B44D-4574-84B2-276F4FB12A47}" type="pres">
      <dgm:prSet presAssocID="{4156EFFB-BE22-42DB-84B6-71B8F3E50EF1}" presName="horzTwo" presStyleCnt="0"/>
      <dgm:spPr/>
    </dgm:pt>
    <dgm:pt modelId="{D600B86C-EFC9-4E98-9FEE-5CDB34C8269B}" type="pres">
      <dgm:prSet presAssocID="{DB445E8D-BED0-4588-A9CA-38CAFF8A1675}" presName="vertThree" presStyleCnt="0"/>
      <dgm:spPr/>
    </dgm:pt>
    <dgm:pt modelId="{4FA555A5-F552-4645-A408-42C105EC5357}" type="pres">
      <dgm:prSet presAssocID="{DB445E8D-BED0-4588-A9CA-38CAFF8A1675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C6B37DE-5CD4-4717-A532-4DA7392F1CA6}" type="pres">
      <dgm:prSet presAssocID="{DB445E8D-BED0-4588-A9CA-38CAFF8A1675}" presName="parTransThree" presStyleCnt="0"/>
      <dgm:spPr/>
    </dgm:pt>
    <dgm:pt modelId="{8F98DBAB-64EC-481C-B132-83DCCE31CE7C}" type="pres">
      <dgm:prSet presAssocID="{DB445E8D-BED0-4588-A9CA-38CAFF8A1675}" presName="horzThree" presStyleCnt="0"/>
      <dgm:spPr/>
    </dgm:pt>
    <dgm:pt modelId="{C1182F51-4948-4215-80E9-AC1614563481}" type="pres">
      <dgm:prSet presAssocID="{463B026D-11EA-43F9-902D-AB03D91353E4}" presName="vertFour" presStyleCnt="0">
        <dgm:presLayoutVars>
          <dgm:chPref val="3"/>
        </dgm:presLayoutVars>
      </dgm:prSet>
      <dgm:spPr/>
    </dgm:pt>
    <dgm:pt modelId="{B4643F1E-E367-4480-9BA4-867BE789DFB2}" type="pres">
      <dgm:prSet presAssocID="{463B026D-11EA-43F9-902D-AB03D91353E4}" presName="txFour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E533953-0BEB-476B-8257-8754F8B0D9E6}" type="pres">
      <dgm:prSet presAssocID="{463B026D-11EA-43F9-902D-AB03D91353E4}" presName="horzFour" presStyleCnt="0"/>
      <dgm:spPr/>
    </dgm:pt>
  </dgm:ptLst>
  <dgm:cxnLst>
    <dgm:cxn modelId="{0B9D8F73-0EC3-4B45-BC69-66278C7DA0BF}" srcId="{30735CEF-5C0B-4A0A-B37C-579D4069F8CF}" destId="{380B6728-C52B-4E3B-8A4A-E5B685DD2C7F}" srcOrd="0" destOrd="0" parTransId="{ED0368EE-643A-4477-96C7-6ECFA1FC6F75}" sibTransId="{43BDECFE-0C93-43DC-9B72-52A6DBF5A3EA}"/>
    <dgm:cxn modelId="{7F6A7D23-1E16-44A2-92BB-EAACA0585567}" srcId="{F75AF272-D314-41FD-8C54-242331BF16AD}" destId="{BEEBA4BA-CF2E-40B7-B7B7-32A5CAC409F9}" srcOrd="0" destOrd="0" parTransId="{E53BA066-CA33-4DD5-AEF7-7BFBE94D27C5}" sibTransId="{E8A48FB3-8C35-478C-983D-9F498317D2D4}"/>
    <dgm:cxn modelId="{B8CA241A-4C65-42F4-B281-C6994042CD36}" srcId="{4156EFFB-BE22-42DB-84B6-71B8F3E50EF1}" destId="{DB445E8D-BED0-4588-A9CA-38CAFF8A1675}" srcOrd="0" destOrd="0" parTransId="{A851B510-B7C4-42C9-80DE-35AC44E9839B}" sibTransId="{597A7316-2CD7-4A47-A550-ED7329D4EE05}"/>
    <dgm:cxn modelId="{9874458A-1362-4D14-87D2-4783D4D15A73}" type="presOf" srcId="{380B6728-C52B-4E3B-8A4A-E5B685DD2C7F}" destId="{ECC3BD44-2CC4-44F8-AAD7-2E0C8816FBAB}" srcOrd="0" destOrd="0" presId="urn:microsoft.com/office/officeart/2005/8/layout/hierarchy4"/>
    <dgm:cxn modelId="{1CE1458E-28E1-4DD6-800C-1F78BEF75C01}" srcId="{380B6728-C52B-4E3B-8A4A-E5B685DD2C7F}" destId="{3A0513F5-C113-4486-9F00-BA184C7ED036}" srcOrd="0" destOrd="0" parTransId="{22F72BD9-E965-4CA1-B7A6-AA98F979CC81}" sibTransId="{F5859B31-8553-4098-B1FF-AC0D97E4B4DA}"/>
    <dgm:cxn modelId="{BE845DA2-1633-4D10-9709-8A421877AD89}" srcId="{DB445E8D-BED0-4588-A9CA-38CAFF8A1675}" destId="{463B026D-11EA-43F9-902D-AB03D91353E4}" srcOrd="0" destOrd="0" parTransId="{86DF761C-9BB6-4AAF-94B7-50B6ADF4269F}" sibTransId="{F8CBE5E3-F11D-47B5-AFBD-B4B9926FF1CD}"/>
    <dgm:cxn modelId="{54F95743-D5E6-4446-BEB0-012E9883A467}" srcId="{F75AF272-D314-41FD-8C54-242331BF16AD}" destId="{4156EFFB-BE22-42DB-84B6-71B8F3E50EF1}" srcOrd="1" destOrd="0" parTransId="{027FF765-FF50-4A9E-A7E6-8B759E8DE9D4}" sibTransId="{36411BF6-CE0A-478B-B203-805FD9C3BA8D}"/>
    <dgm:cxn modelId="{9C7BCC94-EA52-43C3-ABA3-D8937445E209}" srcId="{BEEBA4BA-CF2E-40B7-B7B7-32A5CAC409F9}" destId="{30735CEF-5C0B-4A0A-B37C-579D4069F8CF}" srcOrd="1" destOrd="0" parTransId="{2F9CA575-B8F1-44FC-90A9-D6AC3353BD23}" sibTransId="{73345F93-BB94-453C-8C7B-2847DDD586AE}"/>
    <dgm:cxn modelId="{6F339A38-2E60-41E1-B314-9B2CC3E0FC05}" type="presOf" srcId="{F75AF272-D314-41FD-8C54-242331BF16AD}" destId="{3B7CEC95-C347-42DC-A5E4-27CDBE84613C}" srcOrd="0" destOrd="0" presId="urn:microsoft.com/office/officeart/2005/8/layout/hierarchy4"/>
    <dgm:cxn modelId="{E83423DD-674E-4258-9BC1-CB2C38211A1C}" type="presOf" srcId="{3A0513F5-C113-4486-9F00-BA184C7ED036}" destId="{6F29A3DC-B4FE-4BF4-8C1E-4F9892F81AB4}" srcOrd="0" destOrd="0" presId="urn:microsoft.com/office/officeart/2005/8/layout/hierarchy4"/>
    <dgm:cxn modelId="{B2317FAD-0F46-4264-992A-848776D9D9A6}" type="presOf" srcId="{7153108A-747A-4414-B5A2-FC50BDC3FDA6}" destId="{09564723-32A6-42D9-BF60-3290CE8D7E6F}" srcOrd="0" destOrd="0" presId="urn:microsoft.com/office/officeart/2005/8/layout/hierarchy4"/>
    <dgm:cxn modelId="{3142E888-CD2D-40B6-8C1C-8516E0BE7A69}" type="presOf" srcId="{5A1FA57E-BCE0-4846-AAFB-555ADF49159F}" destId="{4118AA53-3CAE-4CD1-839E-55A2901B59A1}" srcOrd="0" destOrd="0" presId="urn:microsoft.com/office/officeart/2005/8/layout/hierarchy4"/>
    <dgm:cxn modelId="{10CC349A-138C-4C0D-9B54-D47352362209}" type="presOf" srcId="{4156EFFB-BE22-42DB-84B6-71B8F3E50EF1}" destId="{C6648B6A-2721-4483-83AD-E386C4FA2321}" srcOrd="0" destOrd="0" presId="urn:microsoft.com/office/officeart/2005/8/layout/hierarchy4"/>
    <dgm:cxn modelId="{1147E797-380B-4091-A0E9-8D5DFECEDC32}" type="presOf" srcId="{BEEBA4BA-CF2E-40B7-B7B7-32A5CAC409F9}" destId="{D4DBE8F1-AF02-47E3-96A1-789A9F196022}" srcOrd="0" destOrd="0" presId="urn:microsoft.com/office/officeart/2005/8/layout/hierarchy4"/>
    <dgm:cxn modelId="{6B60CE73-6147-49A9-A550-AE1B8D26081C}" srcId="{A3804B88-E8A4-4919-BC2A-F2A2186A64D6}" destId="{7153108A-747A-4414-B5A2-FC50BDC3FDA6}" srcOrd="0" destOrd="0" parTransId="{A7F210EA-A0B8-4730-A80D-11EBAF33F966}" sibTransId="{70688559-9682-4B7F-842F-24D945DCDDBA}"/>
    <dgm:cxn modelId="{8581C489-7A28-4641-B7BC-C978488D4539}" type="presOf" srcId="{F519BBF0-18A3-4D3D-8420-877B6FDDBB7E}" destId="{B0773369-3F8B-4D85-9DCC-D1332F38BD6E}" srcOrd="0" destOrd="0" presId="urn:microsoft.com/office/officeart/2005/8/layout/hierarchy4"/>
    <dgm:cxn modelId="{38930C9E-EB86-4420-AFC0-14CF0C9BF78A}" type="presOf" srcId="{A3804B88-E8A4-4919-BC2A-F2A2186A64D6}" destId="{A8B0D2F7-4401-47FA-8042-0060197C483E}" srcOrd="0" destOrd="0" presId="urn:microsoft.com/office/officeart/2005/8/layout/hierarchy4"/>
    <dgm:cxn modelId="{D8F4A10A-09E2-46D7-9D6F-8A964D942B39}" srcId="{F519BBF0-18A3-4D3D-8420-877B6FDDBB7E}" destId="{F75AF272-D314-41FD-8C54-242331BF16AD}" srcOrd="0" destOrd="0" parTransId="{5D30ED67-6CD4-48BD-86DD-E356A82B9DA6}" sibTransId="{83EECB7C-5523-4BCF-A554-D72AFC917256}"/>
    <dgm:cxn modelId="{D4FE8D5A-771E-42BB-B48B-1F6A59E8D33D}" srcId="{5A1FA57E-BCE0-4846-AAFB-555ADF49159F}" destId="{A3804B88-E8A4-4919-BC2A-F2A2186A64D6}" srcOrd="0" destOrd="0" parTransId="{9493C640-7081-4F0F-911E-17043755F6C9}" sibTransId="{87936B56-0008-498A-9580-D159F4EAA937}"/>
    <dgm:cxn modelId="{441BC1DA-C8F2-4C6F-B1A1-E0E7E8361302}" type="presOf" srcId="{463B026D-11EA-43F9-902D-AB03D91353E4}" destId="{B4643F1E-E367-4480-9BA4-867BE789DFB2}" srcOrd="0" destOrd="0" presId="urn:microsoft.com/office/officeart/2005/8/layout/hierarchy4"/>
    <dgm:cxn modelId="{56B73699-375E-4B0A-870B-AC2C0FDA1073}" type="presOf" srcId="{30735CEF-5C0B-4A0A-B37C-579D4069F8CF}" destId="{685517E9-5DD5-4B58-B1EC-D5398CDF3A2D}" srcOrd="0" destOrd="0" presId="urn:microsoft.com/office/officeart/2005/8/layout/hierarchy4"/>
    <dgm:cxn modelId="{0C332047-DCF9-4C47-B932-0C6A5C2D1A77}" type="presOf" srcId="{DB445E8D-BED0-4588-A9CA-38CAFF8A1675}" destId="{4FA555A5-F552-4645-A408-42C105EC5357}" srcOrd="0" destOrd="0" presId="urn:microsoft.com/office/officeart/2005/8/layout/hierarchy4"/>
    <dgm:cxn modelId="{E23652AE-AA0E-4432-BE19-FBE1A0DAA49D}" srcId="{BEEBA4BA-CF2E-40B7-B7B7-32A5CAC409F9}" destId="{5A1FA57E-BCE0-4846-AAFB-555ADF49159F}" srcOrd="0" destOrd="0" parTransId="{EB1084EA-2AF7-426E-9992-1E8B01818A5E}" sibTransId="{B7125903-588B-4B31-822F-639A3431A927}"/>
    <dgm:cxn modelId="{63EC5E80-CBA7-4746-83BB-0ED2231F6FFB}" type="presParOf" srcId="{B0773369-3F8B-4D85-9DCC-D1332F38BD6E}" destId="{EB930084-1B49-46B8-82C9-87CFC7ACE35B}" srcOrd="0" destOrd="0" presId="urn:microsoft.com/office/officeart/2005/8/layout/hierarchy4"/>
    <dgm:cxn modelId="{55181ADB-473A-435B-A3E6-665177A642B9}" type="presParOf" srcId="{EB930084-1B49-46B8-82C9-87CFC7ACE35B}" destId="{3B7CEC95-C347-42DC-A5E4-27CDBE84613C}" srcOrd="0" destOrd="0" presId="urn:microsoft.com/office/officeart/2005/8/layout/hierarchy4"/>
    <dgm:cxn modelId="{5CB3D022-F3D5-4FBE-93F9-A63D69789808}" type="presParOf" srcId="{EB930084-1B49-46B8-82C9-87CFC7ACE35B}" destId="{EE502D57-A17C-4F18-96B8-6FE14B8068E7}" srcOrd="1" destOrd="0" presId="urn:microsoft.com/office/officeart/2005/8/layout/hierarchy4"/>
    <dgm:cxn modelId="{79F0965F-2C2E-4049-B80E-08197A3E26F0}" type="presParOf" srcId="{EB930084-1B49-46B8-82C9-87CFC7ACE35B}" destId="{AC936143-D579-4B2B-9734-2A535EFB8010}" srcOrd="2" destOrd="0" presId="urn:microsoft.com/office/officeart/2005/8/layout/hierarchy4"/>
    <dgm:cxn modelId="{5FBB2776-210E-4E66-921E-90652FA1FE78}" type="presParOf" srcId="{AC936143-D579-4B2B-9734-2A535EFB8010}" destId="{B3A3E5D8-B833-4F80-BBCB-C04F4CEC1A8B}" srcOrd="0" destOrd="0" presId="urn:microsoft.com/office/officeart/2005/8/layout/hierarchy4"/>
    <dgm:cxn modelId="{5D90A4D5-CB64-4A11-B28F-37AA671E808D}" type="presParOf" srcId="{B3A3E5D8-B833-4F80-BBCB-C04F4CEC1A8B}" destId="{D4DBE8F1-AF02-47E3-96A1-789A9F196022}" srcOrd="0" destOrd="0" presId="urn:microsoft.com/office/officeart/2005/8/layout/hierarchy4"/>
    <dgm:cxn modelId="{9F8E71C0-8E97-40D6-B8EC-BDDD21B1B491}" type="presParOf" srcId="{B3A3E5D8-B833-4F80-BBCB-C04F4CEC1A8B}" destId="{5ACF33E0-B787-4DDB-A045-A4AEC7BCE354}" srcOrd="1" destOrd="0" presId="urn:microsoft.com/office/officeart/2005/8/layout/hierarchy4"/>
    <dgm:cxn modelId="{4C5A3F21-74FB-430C-B4B5-221735ED0C26}" type="presParOf" srcId="{B3A3E5D8-B833-4F80-BBCB-C04F4CEC1A8B}" destId="{88EBFE08-205E-43C0-A9F0-8313C805916E}" srcOrd="2" destOrd="0" presId="urn:microsoft.com/office/officeart/2005/8/layout/hierarchy4"/>
    <dgm:cxn modelId="{411C4463-7157-474F-8D02-0178E0E5E493}" type="presParOf" srcId="{88EBFE08-205E-43C0-A9F0-8313C805916E}" destId="{05C6B211-82BE-4E82-A669-2C3EA6698CBC}" srcOrd="0" destOrd="0" presId="urn:microsoft.com/office/officeart/2005/8/layout/hierarchy4"/>
    <dgm:cxn modelId="{8A50EDFE-7FB1-4DD3-AD23-FB8086C1DEB9}" type="presParOf" srcId="{05C6B211-82BE-4E82-A669-2C3EA6698CBC}" destId="{4118AA53-3CAE-4CD1-839E-55A2901B59A1}" srcOrd="0" destOrd="0" presId="urn:microsoft.com/office/officeart/2005/8/layout/hierarchy4"/>
    <dgm:cxn modelId="{DB0339C1-B2B9-454F-B963-C4BD3D510C09}" type="presParOf" srcId="{05C6B211-82BE-4E82-A669-2C3EA6698CBC}" destId="{F6001679-F52B-4200-A63D-649415990D7C}" srcOrd="1" destOrd="0" presId="urn:microsoft.com/office/officeart/2005/8/layout/hierarchy4"/>
    <dgm:cxn modelId="{718C1131-113C-4CA9-995E-721BD5413A47}" type="presParOf" srcId="{05C6B211-82BE-4E82-A669-2C3EA6698CBC}" destId="{D4A3B1AF-1C4D-4899-A59C-1ABA8DDC879D}" srcOrd="2" destOrd="0" presId="urn:microsoft.com/office/officeart/2005/8/layout/hierarchy4"/>
    <dgm:cxn modelId="{FD740720-83CF-42A3-8F14-F6D35F3D3609}" type="presParOf" srcId="{D4A3B1AF-1C4D-4899-A59C-1ABA8DDC879D}" destId="{B3313503-FF21-4E7F-AF71-F892633E5963}" srcOrd="0" destOrd="0" presId="urn:microsoft.com/office/officeart/2005/8/layout/hierarchy4"/>
    <dgm:cxn modelId="{1A09B7B0-2927-40F7-89E0-65C8397B776E}" type="presParOf" srcId="{B3313503-FF21-4E7F-AF71-F892633E5963}" destId="{A8B0D2F7-4401-47FA-8042-0060197C483E}" srcOrd="0" destOrd="0" presId="urn:microsoft.com/office/officeart/2005/8/layout/hierarchy4"/>
    <dgm:cxn modelId="{8AA6E0D3-BED9-487F-9C5C-BCC3D0E5A01F}" type="presParOf" srcId="{B3313503-FF21-4E7F-AF71-F892633E5963}" destId="{A06606E1-FEE2-4833-9F5A-7035DD6440BD}" srcOrd="1" destOrd="0" presId="urn:microsoft.com/office/officeart/2005/8/layout/hierarchy4"/>
    <dgm:cxn modelId="{94584EFA-79AB-437F-B328-2452A14E163F}" type="presParOf" srcId="{B3313503-FF21-4E7F-AF71-F892633E5963}" destId="{589C660E-6D05-4EAB-AF9F-FFCE3AEAA489}" srcOrd="2" destOrd="0" presId="urn:microsoft.com/office/officeart/2005/8/layout/hierarchy4"/>
    <dgm:cxn modelId="{7C1A6F4E-16D2-4727-B538-6AA6AD2D01CF}" type="presParOf" srcId="{589C660E-6D05-4EAB-AF9F-FFCE3AEAA489}" destId="{CB3911B9-35CD-4B28-8C27-4EC4676ADB31}" srcOrd="0" destOrd="0" presId="urn:microsoft.com/office/officeart/2005/8/layout/hierarchy4"/>
    <dgm:cxn modelId="{9A779BDE-50E7-4276-9BCB-2406AC2E9182}" type="presParOf" srcId="{CB3911B9-35CD-4B28-8C27-4EC4676ADB31}" destId="{09564723-32A6-42D9-BF60-3290CE8D7E6F}" srcOrd="0" destOrd="0" presId="urn:microsoft.com/office/officeart/2005/8/layout/hierarchy4"/>
    <dgm:cxn modelId="{923532A7-3577-4D33-935B-FBAC7BE97C05}" type="presParOf" srcId="{CB3911B9-35CD-4B28-8C27-4EC4676ADB31}" destId="{89B5DA81-7C89-4CCE-AD30-FE6B95E539BD}" srcOrd="1" destOrd="0" presId="urn:microsoft.com/office/officeart/2005/8/layout/hierarchy4"/>
    <dgm:cxn modelId="{E93245F8-06B2-49DB-A629-E0E2D90F3E94}" type="presParOf" srcId="{88EBFE08-205E-43C0-A9F0-8313C805916E}" destId="{8460A2EA-A153-4381-B69F-1775A3BF9EA1}" srcOrd="1" destOrd="0" presId="urn:microsoft.com/office/officeart/2005/8/layout/hierarchy4"/>
    <dgm:cxn modelId="{1196D9ED-02F1-406E-A4C0-695793D895FA}" type="presParOf" srcId="{88EBFE08-205E-43C0-A9F0-8313C805916E}" destId="{A80C0138-137F-4B3F-8172-77420C1CA01F}" srcOrd="2" destOrd="0" presId="urn:microsoft.com/office/officeart/2005/8/layout/hierarchy4"/>
    <dgm:cxn modelId="{D72CA339-651A-4B79-9265-B01AACC9631E}" type="presParOf" srcId="{A80C0138-137F-4B3F-8172-77420C1CA01F}" destId="{685517E9-5DD5-4B58-B1EC-D5398CDF3A2D}" srcOrd="0" destOrd="0" presId="urn:microsoft.com/office/officeart/2005/8/layout/hierarchy4"/>
    <dgm:cxn modelId="{EBA6BCB7-398B-4647-B196-13FB4150FA57}" type="presParOf" srcId="{A80C0138-137F-4B3F-8172-77420C1CA01F}" destId="{4F4A1897-717B-4A53-84CE-D46DEEA304BD}" srcOrd="1" destOrd="0" presId="urn:microsoft.com/office/officeart/2005/8/layout/hierarchy4"/>
    <dgm:cxn modelId="{4E14DCB1-7547-4FF1-907B-8E7970D5DE1E}" type="presParOf" srcId="{A80C0138-137F-4B3F-8172-77420C1CA01F}" destId="{FD28D5FE-6242-4E5A-B80E-6AC36DC0B202}" srcOrd="2" destOrd="0" presId="urn:microsoft.com/office/officeart/2005/8/layout/hierarchy4"/>
    <dgm:cxn modelId="{3D4A4D25-DD2A-4C10-BEDE-343DFB299405}" type="presParOf" srcId="{FD28D5FE-6242-4E5A-B80E-6AC36DC0B202}" destId="{B2DF3A55-4D22-4AD1-979E-6A708E4D7D54}" srcOrd="0" destOrd="0" presId="urn:microsoft.com/office/officeart/2005/8/layout/hierarchy4"/>
    <dgm:cxn modelId="{E36E6A42-667E-4362-97E3-11E289F4E509}" type="presParOf" srcId="{B2DF3A55-4D22-4AD1-979E-6A708E4D7D54}" destId="{ECC3BD44-2CC4-44F8-AAD7-2E0C8816FBAB}" srcOrd="0" destOrd="0" presId="urn:microsoft.com/office/officeart/2005/8/layout/hierarchy4"/>
    <dgm:cxn modelId="{28F3A072-2227-4B88-AFE1-CEC8E842BBD4}" type="presParOf" srcId="{B2DF3A55-4D22-4AD1-979E-6A708E4D7D54}" destId="{2678BF0A-78DE-43EF-A640-04CE7E9D5AD2}" srcOrd="1" destOrd="0" presId="urn:microsoft.com/office/officeart/2005/8/layout/hierarchy4"/>
    <dgm:cxn modelId="{39495BCA-35AD-4D6A-B00C-3CA91727AF6B}" type="presParOf" srcId="{B2DF3A55-4D22-4AD1-979E-6A708E4D7D54}" destId="{ACDB5CDF-7C38-476D-98FD-7B3593DE69C7}" srcOrd="2" destOrd="0" presId="urn:microsoft.com/office/officeart/2005/8/layout/hierarchy4"/>
    <dgm:cxn modelId="{06FF07AF-4BE9-4428-98C0-8E43C74D24A2}" type="presParOf" srcId="{ACDB5CDF-7C38-476D-98FD-7B3593DE69C7}" destId="{CD8FB827-57B7-4AC0-9A7A-F7D3B099EDE2}" srcOrd="0" destOrd="0" presId="urn:microsoft.com/office/officeart/2005/8/layout/hierarchy4"/>
    <dgm:cxn modelId="{B94BCF3C-E555-4998-8BC3-D74E88EE9EFD}" type="presParOf" srcId="{CD8FB827-57B7-4AC0-9A7A-F7D3B099EDE2}" destId="{6F29A3DC-B4FE-4BF4-8C1E-4F9892F81AB4}" srcOrd="0" destOrd="0" presId="urn:microsoft.com/office/officeart/2005/8/layout/hierarchy4"/>
    <dgm:cxn modelId="{2F65C358-19F4-4A30-8686-F993817971C6}" type="presParOf" srcId="{CD8FB827-57B7-4AC0-9A7A-F7D3B099EDE2}" destId="{19D08396-BA12-4883-BE9E-7F018F857495}" srcOrd="1" destOrd="0" presId="urn:microsoft.com/office/officeart/2005/8/layout/hierarchy4"/>
    <dgm:cxn modelId="{BBBA12C1-0D79-4265-A6AD-AE82F338CC05}" type="presParOf" srcId="{AC936143-D579-4B2B-9734-2A535EFB8010}" destId="{4980863B-EE6C-4DE5-BABA-EFD710698959}" srcOrd="1" destOrd="0" presId="urn:microsoft.com/office/officeart/2005/8/layout/hierarchy4"/>
    <dgm:cxn modelId="{C04DB999-DE47-4D59-A447-49EBE84C0452}" type="presParOf" srcId="{AC936143-D579-4B2B-9734-2A535EFB8010}" destId="{66003802-4BBA-4A18-A06E-FA0954BAAC66}" srcOrd="2" destOrd="0" presId="urn:microsoft.com/office/officeart/2005/8/layout/hierarchy4"/>
    <dgm:cxn modelId="{F739E48A-35C0-4499-8847-A8497E981052}" type="presParOf" srcId="{66003802-4BBA-4A18-A06E-FA0954BAAC66}" destId="{C6648B6A-2721-4483-83AD-E386C4FA2321}" srcOrd="0" destOrd="0" presId="urn:microsoft.com/office/officeart/2005/8/layout/hierarchy4"/>
    <dgm:cxn modelId="{C789F2FA-B603-429C-B8BD-AE9FEDEEEC13}" type="presParOf" srcId="{66003802-4BBA-4A18-A06E-FA0954BAAC66}" destId="{D66058E4-F9CE-4FDD-BE57-42C504C6617D}" srcOrd="1" destOrd="0" presId="urn:microsoft.com/office/officeart/2005/8/layout/hierarchy4"/>
    <dgm:cxn modelId="{45D3D924-9EA9-4939-A998-50C53E5AD5BB}" type="presParOf" srcId="{66003802-4BBA-4A18-A06E-FA0954BAAC66}" destId="{4FA7E22F-B44D-4574-84B2-276F4FB12A47}" srcOrd="2" destOrd="0" presId="urn:microsoft.com/office/officeart/2005/8/layout/hierarchy4"/>
    <dgm:cxn modelId="{A832ACB6-D5EA-449B-B794-6A03AA8967E9}" type="presParOf" srcId="{4FA7E22F-B44D-4574-84B2-276F4FB12A47}" destId="{D600B86C-EFC9-4E98-9FEE-5CDB34C8269B}" srcOrd="0" destOrd="0" presId="urn:microsoft.com/office/officeart/2005/8/layout/hierarchy4"/>
    <dgm:cxn modelId="{0612CEC2-4A24-40CB-8163-E23150BD3050}" type="presParOf" srcId="{D600B86C-EFC9-4E98-9FEE-5CDB34C8269B}" destId="{4FA555A5-F552-4645-A408-42C105EC5357}" srcOrd="0" destOrd="0" presId="urn:microsoft.com/office/officeart/2005/8/layout/hierarchy4"/>
    <dgm:cxn modelId="{DE39387C-48DD-41F1-A755-FC45E049256C}" type="presParOf" srcId="{D600B86C-EFC9-4E98-9FEE-5CDB34C8269B}" destId="{EC6B37DE-5CD4-4717-A532-4DA7392F1CA6}" srcOrd="1" destOrd="0" presId="urn:microsoft.com/office/officeart/2005/8/layout/hierarchy4"/>
    <dgm:cxn modelId="{4501D33E-AE30-4740-B8B0-50183B214A02}" type="presParOf" srcId="{D600B86C-EFC9-4E98-9FEE-5CDB34C8269B}" destId="{8F98DBAB-64EC-481C-B132-83DCCE31CE7C}" srcOrd="2" destOrd="0" presId="urn:microsoft.com/office/officeart/2005/8/layout/hierarchy4"/>
    <dgm:cxn modelId="{3A8B3917-ADC5-4B67-809B-3CAEBDA83BD2}" type="presParOf" srcId="{8F98DBAB-64EC-481C-B132-83DCCE31CE7C}" destId="{C1182F51-4948-4215-80E9-AC1614563481}" srcOrd="0" destOrd="0" presId="urn:microsoft.com/office/officeart/2005/8/layout/hierarchy4"/>
    <dgm:cxn modelId="{2DF98FAE-154C-41F5-96BE-D1009B1C6F25}" type="presParOf" srcId="{C1182F51-4948-4215-80E9-AC1614563481}" destId="{B4643F1E-E367-4480-9BA4-867BE789DFB2}" srcOrd="0" destOrd="0" presId="urn:microsoft.com/office/officeart/2005/8/layout/hierarchy4"/>
    <dgm:cxn modelId="{74CE811D-DCDB-45F7-AD29-C46A330FDEAC}" type="presParOf" srcId="{C1182F51-4948-4215-80E9-AC1614563481}" destId="{2E533953-0BEB-476B-8257-8754F8B0D9E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B052C-AAF4-4F24-A19F-D545501F9828}">
      <dsp:nvSpPr>
        <dsp:cNvPr id="0" name=""/>
        <dsp:cNvSpPr/>
      </dsp:nvSpPr>
      <dsp:spPr>
        <a:xfrm>
          <a:off x="1739299" y="0"/>
          <a:ext cx="2289324" cy="12718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kern="1200" dirty="0" smtClean="0"/>
            <a:t>Ellátási logisztika</a:t>
          </a:r>
          <a:endParaRPr lang="hu-HU" sz="3000" kern="1200" dirty="0"/>
        </a:p>
      </dsp:txBody>
      <dsp:txXfrm>
        <a:off x="1776550" y="37251"/>
        <a:ext cx="2214822" cy="1197345"/>
      </dsp:txXfrm>
    </dsp:sp>
    <dsp:sp modelId="{CA6DD186-5441-4770-A77D-48CC157CA419}">
      <dsp:nvSpPr>
        <dsp:cNvPr id="0" name=""/>
        <dsp:cNvSpPr/>
      </dsp:nvSpPr>
      <dsp:spPr>
        <a:xfrm>
          <a:off x="5046102" y="0"/>
          <a:ext cx="2289324" cy="12718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kern="1200" dirty="0" smtClean="0"/>
            <a:t>Anyagellátás problémái</a:t>
          </a:r>
          <a:endParaRPr lang="hu-HU" sz="3000" kern="1200" dirty="0"/>
        </a:p>
      </dsp:txBody>
      <dsp:txXfrm>
        <a:off x="5083353" y="37251"/>
        <a:ext cx="2214822" cy="1197345"/>
      </dsp:txXfrm>
    </dsp:sp>
    <dsp:sp modelId="{5DA66FAF-F4DC-47B8-9AC8-D9EC9C3524B3}">
      <dsp:nvSpPr>
        <dsp:cNvPr id="0" name=""/>
        <dsp:cNvSpPr/>
      </dsp:nvSpPr>
      <dsp:spPr>
        <a:xfrm>
          <a:off x="4060420" y="5405350"/>
          <a:ext cx="953885" cy="953885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2F6F9-5C0F-480C-A722-2E24D6CDDE86}">
      <dsp:nvSpPr>
        <dsp:cNvPr id="0" name=""/>
        <dsp:cNvSpPr/>
      </dsp:nvSpPr>
      <dsp:spPr>
        <a:xfrm>
          <a:off x="1675707" y="5005990"/>
          <a:ext cx="5723312" cy="38664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0D72B-4E6F-4657-91CC-97EDFA53E3A8}">
      <dsp:nvSpPr>
        <dsp:cNvPr id="0" name=""/>
        <dsp:cNvSpPr/>
      </dsp:nvSpPr>
      <dsp:spPr>
        <a:xfrm>
          <a:off x="5046102" y="3891852"/>
          <a:ext cx="2289324" cy="10683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szerződéskötés, beszállítások ütemezése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Raktározás, kapcsolattartás a szállítókkal</a:t>
          </a:r>
          <a:endParaRPr lang="hu-HU" sz="1500" kern="1200" dirty="0"/>
        </a:p>
      </dsp:txBody>
      <dsp:txXfrm>
        <a:off x="5098255" y="3944005"/>
        <a:ext cx="2185018" cy="964045"/>
      </dsp:txXfrm>
    </dsp:sp>
    <dsp:sp modelId="{597EB1A0-44D9-4579-8459-9C372A85EF46}">
      <dsp:nvSpPr>
        <dsp:cNvPr id="0" name=""/>
        <dsp:cNvSpPr/>
      </dsp:nvSpPr>
      <dsp:spPr>
        <a:xfrm>
          <a:off x="5046102" y="2747189"/>
          <a:ext cx="2289324" cy="10683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 szállítók kiválasztása, beszállítói hálózat kialakítása</a:t>
          </a:r>
          <a:endParaRPr lang="hu-HU" sz="1600" kern="1200" dirty="0"/>
        </a:p>
      </dsp:txBody>
      <dsp:txXfrm>
        <a:off x="5098255" y="2799342"/>
        <a:ext cx="2185018" cy="964045"/>
      </dsp:txXfrm>
    </dsp:sp>
    <dsp:sp modelId="{7BEB57A4-5087-405A-96B3-D683652C9605}">
      <dsp:nvSpPr>
        <dsp:cNvPr id="0" name=""/>
        <dsp:cNvSpPr/>
      </dsp:nvSpPr>
      <dsp:spPr>
        <a:xfrm>
          <a:off x="5046102" y="1602527"/>
          <a:ext cx="2289324" cy="10683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külső forrásokból beszerzendő anyagok meghatározása</a:t>
          </a:r>
          <a:endParaRPr lang="hu-HU" sz="1600" kern="1200" dirty="0"/>
        </a:p>
      </dsp:txBody>
      <dsp:txXfrm>
        <a:off x="5098255" y="1654680"/>
        <a:ext cx="2185018" cy="964045"/>
      </dsp:txXfrm>
    </dsp:sp>
    <dsp:sp modelId="{C0CDF49B-9232-4F93-8064-84EB4AA7A7C2}">
      <dsp:nvSpPr>
        <dsp:cNvPr id="0" name=""/>
        <dsp:cNvSpPr/>
      </dsp:nvSpPr>
      <dsp:spPr>
        <a:xfrm>
          <a:off x="1739299" y="3891852"/>
          <a:ext cx="2289324" cy="10683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az ellátási stratégia folyamatos fejlesztése</a:t>
          </a:r>
          <a:endParaRPr lang="hu-HU" sz="1600" kern="1200" dirty="0"/>
        </a:p>
      </dsp:txBody>
      <dsp:txXfrm>
        <a:off x="1791452" y="3944005"/>
        <a:ext cx="2185018" cy="964045"/>
      </dsp:txXfrm>
    </dsp:sp>
    <dsp:sp modelId="{3069A4F3-92F4-45FB-958A-DA4552530D02}">
      <dsp:nvSpPr>
        <dsp:cNvPr id="0" name=""/>
        <dsp:cNvSpPr/>
      </dsp:nvSpPr>
      <dsp:spPr>
        <a:xfrm>
          <a:off x="1739299" y="2747189"/>
          <a:ext cx="2289324" cy="106835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 beszerzés szervezését és megvalósítását</a:t>
          </a:r>
          <a:endParaRPr lang="hu-HU" sz="1600" kern="1200" dirty="0"/>
        </a:p>
      </dsp:txBody>
      <dsp:txXfrm>
        <a:off x="1791452" y="2799342"/>
        <a:ext cx="2185018" cy="964045"/>
      </dsp:txXfrm>
    </dsp:sp>
    <dsp:sp modelId="{56186FA3-F948-4191-8784-9EF23FDA1D54}">
      <dsp:nvSpPr>
        <dsp:cNvPr id="0" name=""/>
        <dsp:cNvSpPr/>
      </dsp:nvSpPr>
      <dsp:spPr>
        <a:xfrm>
          <a:off x="1739299" y="1602527"/>
          <a:ext cx="2289324" cy="10683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az ellátási és a készletezési stratégia kialakítása</a:t>
          </a:r>
          <a:endParaRPr lang="hu-HU" sz="1600" kern="1200" dirty="0"/>
        </a:p>
      </dsp:txBody>
      <dsp:txXfrm>
        <a:off x="1791452" y="1654680"/>
        <a:ext cx="2185018" cy="9640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AC493-284D-4B4D-8689-2684B555EE90}">
      <dsp:nvSpPr>
        <dsp:cNvPr id="0" name=""/>
        <dsp:cNvSpPr/>
      </dsp:nvSpPr>
      <dsp:spPr>
        <a:xfrm>
          <a:off x="301386" y="0"/>
          <a:ext cx="6543675" cy="6543675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DAC93-41FB-49AE-877C-3D993267818E}">
      <dsp:nvSpPr>
        <dsp:cNvPr id="0" name=""/>
        <dsp:cNvSpPr/>
      </dsp:nvSpPr>
      <dsp:spPr>
        <a:xfrm>
          <a:off x="3573224" y="655006"/>
          <a:ext cx="4253388" cy="930428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i="1" kern="1200" dirty="0" smtClean="0"/>
            <a:t>Úton lévő (</a:t>
          </a:r>
          <a:r>
            <a:rPr lang="hu-HU" sz="2300" i="1" kern="1200" dirty="0" err="1" smtClean="0"/>
            <a:t>pipeline</a:t>
          </a:r>
          <a:r>
            <a:rPr lang="hu-HU" sz="2300" i="1" kern="1200" dirty="0" smtClean="0"/>
            <a:t>) vagy tranzit készletek</a:t>
          </a:r>
          <a:endParaRPr lang="hu-HU" sz="2300" kern="1200" dirty="0"/>
        </a:p>
      </dsp:txBody>
      <dsp:txXfrm>
        <a:off x="3618644" y="700426"/>
        <a:ext cx="4162548" cy="839588"/>
      </dsp:txXfrm>
    </dsp:sp>
    <dsp:sp modelId="{89216D01-1F64-414F-B30B-95CD080B31E3}">
      <dsp:nvSpPr>
        <dsp:cNvPr id="0" name=""/>
        <dsp:cNvSpPr/>
      </dsp:nvSpPr>
      <dsp:spPr>
        <a:xfrm>
          <a:off x="3573224" y="1701738"/>
          <a:ext cx="4253388" cy="930428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i="1" kern="1200" dirty="0" smtClean="0"/>
            <a:t>Ciklus készletek</a:t>
          </a:r>
          <a:r>
            <a:rPr lang="hu-HU" sz="2300" kern="1200" dirty="0" smtClean="0"/>
            <a:t> </a:t>
          </a:r>
          <a:endParaRPr lang="hu-HU" sz="2300" kern="1200" dirty="0"/>
        </a:p>
      </dsp:txBody>
      <dsp:txXfrm>
        <a:off x="3618644" y="1747158"/>
        <a:ext cx="4162548" cy="839588"/>
      </dsp:txXfrm>
    </dsp:sp>
    <dsp:sp modelId="{B9C8CAE8-4D68-4F73-B29B-00F42BD7019B}">
      <dsp:nvSpPr>
        <dsp:cNvPr id="0" name=""/>
        <dsp:cNvSpPr/>
      </dsp:nvSpPr>
      <dsp:spPr>
        <a:xfrm>
          <a:off x="3573224" y="2748471"/>
          <a:ext cx="4253388" cy="930428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i="1" kern="1200" dirty="0" smtClean="0"/>
            <a:t>Biztonsági vagy puffer készletek</a:t>
          </a:r>
          <a:r>
            <a:rPr lang="hu-HU" sz="2300" kern="1200" dirty="0" smtClean="0"/>
            <a:t> </a:t>
          </a:r>
          <a:endParaRPr lang="hu-HU" sz="2300" kern="1200" dirty="0"/>
        </a:p>
      </dsp:txBody>
      <dsp:txXfrm>
        <a:off x="3618644" y="2793891"/>
        <a:ext cx="4162548" cy="839588"/>
      </dsp:txXfrm>
    </dsp:sp>
    <dsp:sp modelId="{41BA657E-3581-4FD9-8D0B-D0D3428C8C73}">
      <dsp:nvSpPr>
        <dsp:cNvPr id="0" name=""/>
        <dsp:cNvSpPr/>
      </dsp:nvSpPr>
      <dsp:spPr>
        <a:xfrm>
          <a:off x="3573224" y="3795203"/>
          <a:ext cx="4253388" cy="930428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i="1" kern="1200" dirty="0" smtClean="0"/>
            <a:t>Megelőző készletek</a:t>
          </a:r>
          <a:endParaRPr lang="hu-HU" sz="2300" kern="1200" dirty="0"/>
        </a:p>
      </dsp:txBody>
      <dsp:txXfrm>
        <a:off x="3618644" y="3840623"/>
        <a:ext cx="4162548" cy="839588"/>
      </dsp:txXfrm>
    </dsp:sp>
    <dsp:sp modelId="{4FD9219B-5688-4618-BBD6-2FB0DFB7FD60}">
      <dsp:nvSpPr>
        <dsp:cNvPr id="0" name=""/>
        <dsp:cNvSpPr/>
      </dsp:nvSpPr>
      <dsp:spPr>
        <a:xfrm>
          <a:off x="3573224" y="4841936"/>
          <a:ext cx="4253388" cy="930428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i="1" kern="1200" dirty="0" err="1" smtClean="0"/>
            <a:t>Decoupling</a:t>
          </a:r>
          <a:r>
            <a:rPr lang="hu-HU" sz="2300" i="1" kern="1200" dirty="0" smtClean="0"/>
            <a:t> készletek</a:t>
          </a:r>
          <a:r>
            <a:rPr lang="hu-HU" sz="2300" kern="1200" dirty="0" smtClean="0"/>
            <a:t> </a:t>
          </a:r>
          <a:endParaRPr lang="hu-HU" sz="2300" kern="1200" dirty="0"/>
        </a:p>
      </dsp:txBody>
      <dsp:txXfrm>
        <a:off x="3618644" y="4887356"/>
        <a:ext cx="4162548" cy="8395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CEE3D-18AE-470D-8223-F1A76C16A58C}">
      <dsp:nvSpPr>
        <dsp:cNvPr id="0" name=""/>
        <dsp:cNvSpPr/>
      </dsp:nvSpPr>
      <dsp:spPr>
        <a:xfrm>
          <a:off x="728619" y="34"/>
          <a:ext cx="1342990" cy="805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üzleti tervezés</a:t>
          </a:r>
          <a:endParaRPr lang="hu-HU" sz="1700" kern="1200" dirty="0"/>
        </a:p>
      </dsp:txBody>
      <dsp:txXfrm>
        <a:off x="728619" y="34"/>
        <a:ext cx="1342990" cy="805794"/>
      </dsp:txXfrm>
    </dsp:sp>
    <dsp:sp modelId="{DFCC602C-15A7-4883-97B0-D099A34DC423}">
      <dsp:nvSpPr>
        <dsp:cNvPr id="0" name=""/>
        <dsp:cNvSpPr/>
      </dsp:nvSpPr>
      <dsp:spPr>
        <a:xfrm>
          <a:off x="2205909" y="34"/>
          <a:ext cx="1342990" cy="805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felsővezetői tervezés </a:t>
          </a:r>
          <a:endParaRPr lang="hu-HU" sz="1700" kern="1200" dirty="0"/>
        </a:p>
      </dsp:txBody>
      <dsp:txXfrm>
        <a:off x="2205909" y="34"/>
        <a:ext cx="1342990" cy="805794"/>
      </dsp:txXfrm>
    </dsp:sp>
    <dsp:sp modelId="{979C9319-5499-4DD6-9DB4-B3D53378F8C5}">
      <dsp:nvSpPr>
        <dsp:cNvPr id="0" name=""/>
        <dsp:cNvSpPr/>
      </dsp:nvSpPr>
      <dsp:spPr>
        <a:xfrm>
          <a:off x="728619" y="940128"/>
          <a:ext cx="1342990" cy="805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termelési vezérprogram</a:t>
          </a:r>
          <a:endParaRPr lang="hu-HU" sz="1700" kern="1200" dirty="0"/>
        </a:p>
      </dsp:txBody>
      <dsp:txXfrm>
        <a:off x="728619" y="940128"/>
        <a:ext cx="1342990" cy="805794"/>
      </dsp:txXfrm>
    </dsp:sp>
    <dsp:sp modelId="{7C47BB2F-CF26-4BFC-9DC4-33F968B8D12E}">
      <dsp:nvSpPr>
        <dsp:cNvPr id="0" name=""/>
        <dsp:cNvSpPr/>
      </dsp:nvSpPr>
      <dsp:spPr>
        <a:xfrm>
          <a:off x="2205909" y="940128"/>
          <a:ext cx="1342990" cy="805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végrehajtás</a:t>
          </a:r>
          <a:endParaRPr lang="hu-HU" sz="1700" kern="1200" dirty="0"/>
        </a:p>
      </dsp:txBody>
      <dsp:txXfrm>
        <a:off x="2205909" y="940128"/>
        <a:ext cx="1342990" cy="805794"/>
      </dsp:txXfrm>
    </dsp:sp>
    <dsp:sp modelId="{17123F7A-01DE-49D2-A8F8-85E57568046B}">
      <dsp:nvSpPr>
        <dsp:cNvPr id="0" name=""/>
        <dsp:cNvSpPr/>
      </dsp:nvSpPr>
      <dsp:spPr>
        <a:xfrm>
          <a:off x="1467264" y="1880256"/>
          <a:ext cx="1342990" cy="805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értékelés</a:t>
          </a:r>
          <a:endParaRPr lang="hu-HU" sz="1700" kern="1200" dirty="0"/>
        </a:p>
      </dsp:txBody>
      <dsp:txXfrm>
        <a:off x="1467264" y="1880256"/>
        <a:ext cx="1342990" cy="8057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959A1-677F-435E-BF92-55B2BA60DDCF}">
      <dsp:nvSpPr>
        <dsp:cNvPr id="0" name=""/>
        <dsp:cNvSpPr/>
      </dsp:nvSpPr>
      <dsp:spPr>
        <a:xfrm>
          <a:off x="3862328" y="2438400"/>
          <a:ext cx="2980266" cy="298026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b="1" kern="1200" dirty="0" smtClean="0"/>
            <a:t>hiány miatti veszteség költsége</a:t>
          </a:r>
          <a:r>
            <a:rPr lang="hu-HU" sz="2700" kern="1200" dirty="0" smtClean="0"/>
            <a:t> </a:t>
          </a:r>
          <a:endParaRPr lang="hu-HU" sz="2700" kern="1200" dirty="0"/>
        </a:p>
      </dsp:txBody>
      <dsp:txXfrm>
        <a:off x="4461494" y="3136513"/>
        <a:ext cx="1781934" cy="1531918"/>
      </dsp:txXfrm>
    </dsp:sp>
    <dsp:sp modelId="{68CABEA7-E976-432C-9C77-1DCEA8BEE098}">
      <dsp:nvSpPr>
        <dsp:cNvPr id="0" name=""/>
        <dsp:cNvSpPr/>
      </dsp:nvSpPr>
      <dsp:spPr>
        <a:xfrm>
          <a:off x="1861431" y="1733973"/>
          <a:ext cx="2562791" cy="2167466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készlettartási vagy raktározási költség</a:t>
          </a:r>
          <a:r>
            <a:rPr lang="hu-HU" sz="1800" kern="1200" dirty="0" smtClean="0"/>
            <a:t> </a:t>
          </a:r>
          <a:endParaRPr lang="hu-HU" sz="1800" kern="1200" dirty="0"/>
        </a:p>
      </dsp:txBody>
      <dsp:txXfrm>
        <a:off x="2464562" y="2282937"/>
        <a:ext cx="1356529" cy="1069538"/>
      </dsp:txXfrm>
    </dsp:sp>
    <dsp:sp modelId="{CDE7A3E9-1525-49E0-8511-CB5F306FD126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/>
            <a:t>gyártási vagy rendelési költség</a:t>
          </a:r>
          <a:endParaRPr lang="hu-HU" sz="1800" b="0" kern="1200" dirty="0"/>
        </a:p>
      </dsp:txBody>
      <dsp:txXfrm rot="-20700000">
        <a:off x="3738879" y="704426"/>
        <a:ext cx="1192106" cy="1192106"/>
      </dsp:txXfrm>
    </dsp:sp>
    <dsp:sp modelId="{A9BC3FBB-5AF1-46E8-8DC6-5FD46EE91610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64719-8C8A-415A-9736-4B6A70967F7B}">
      <dsp:nvSpPr>
        <dsp:cNvPr id="0" name=""/>
        <dsp:cNvSpPr/>
      </dsp:nvSpPr>
      <dsp:spPr>
        <a:xfrm>
          <a:off x="1592117" y="1221424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9B57E-3839-447E-B7B0-9D6E3EBD5208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F8805-EB40-4D2C-A214-8C26607D88BA}">
      <dsp:nvSpPr>
        <dsp:cNvPr id="0" name=""/>
        <dsp:cNvSpPr/>
      </dsp:nvSpPr>
      <dsp:spPr>
        <a:xfrm>
          <a:off x="0" y="356247"/>
          <a:ext cx="1071332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D9BDC-6BC5-439C-99B1-4F7E554C961D}">
      <dsp:nvSpPr>
        <dsp:cNvPr id="0" name=""/>
        <dsp:cNvSpPr/>
      </dsp:nvSpPr>
      <dsp:spPr>
        <a:xfrm>
          <a:off x="535666" y="134847"/>
          <a:ext cx="7499331" cy="4428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83457" tIns="0" rIns="283457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tervek elkészítése (értékesítési terv alapján)</a:t>
          </a:r>
          <a:endParaRPr lang="hu-HU" sz="1500" kern="1200" dirty="0"/>
        </a:p>
      </dsp:txBody>
      <dsp:txXfrm>
        <a:off x="557282" y="156463"/>
        <a:ext cx="7456099" cy="399568"/>
      </dsp:txXfrm>
    </dsp:sp>
    <dsp:sp modelId="{1BCB3435-269A-42E2-9C22-789D5D5B90F9}">
      <dsp:nvSpPr>
        <dsp:cNvPr id="0" name=""/>
        <dsp:cNvSpPr/>
      </dsp:nvSpPr>
      <dsp:spPr>
        <a:xfrm>
          <a:off x="0" y="1036648"/>
          <a:ext cx="1071332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7A0B3-9548-400B-A562-5C558015E7D9}">
      <dsp:nvSpPr>
        <dsp:cNvPr id="0" name=""/>
        <dsp:cNvSpPr/>
      </dsp:nvSpPr>
      <dsp:spPr>
        <a:xfrm>
          <a:off x="535666" y="815248"/>
          <a:ext cx="7499331" cy="4428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83457" tIns="0" rIns="283457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elemzések elkészítése </a:t>
          </a:r>
          <a:endParaRPr lang="hu-HU" sz="1500" kern="1200" dirty="0"/>
        </a:p>
      </dsp:txBody>
      <dsp:txXfrm>
        <a:off x="557282" y="836864"/>
        <a:ext cx="7456099" cy="399568"/>
      </dsp:txXfrm>
    </dsp:sp>
    <dsp:sp modelId="{0984B098-8FBF-4C3F-AFE0-A9FF8814FC6A}">
      <dsp:nvSpPr>
        <dsp:cNvPr id="0" name=""/>
        <dsp:cNvSpPr/>
      </dsp:nvSpPr>
      <dsp:spPr>
        <a:xfrm>
          <a:off x="0" y="1717048"/>
          <a:ext cx="1071332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9C71B-2851-429B-A64F-42D0995D3931}">
      <dsp:nvSpPr>
        <dsp:cNvPr id="0" name=""/>
        <dsp:cNvSpPr/>
      </dsp:nvSpPr>
      <dsp:spPr>
        <a:xfrm>
          <a:off x="535666" y="1495648"/>
          <a:ext cx="7499331" cy="4428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83457" tIns="0" rIns="283457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a beszerzés ütemezése </a:t>
          </a:r>
          <a:endParaRPr lang="hu-HU" sz="1500" kern="1200" dirty="0"/>
        </a:p>
      </dsp:txBody>
      <dsp:txXfrm>
        <a:off x="557282" y="1517264"/>
        <a:ext cx="7456099" cy="399568"/>
      </dsp:txXfrm>
    </dsp:sp>
    <dsp:sp modelId="{0B8265C7-13DE-44B8-9EED-A3105A164103}">
      <dsp:nvSpPr>
        <dsp:cNvPr id="0" name=""/>
        <dsp:cNvSpPr/>
      </dsp:nvSpPr>
      <dsp:spPr>
        <a:xfrm>
          <a:off x="0" y="2397448"/>
          <a:ext cx="1071332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A03FE-F454-4880-AD7B-AD30B6A75D63}">
      <dsp:nvSpPr>
        <dsp:cNvPr id="0" name=""/>
        <dsp:cNvSpPr/>
      </dsp:nvSpPr>
      <dsp:spPr>
        <a:xfrm>
          <a:off x="535666" y="2176048"/>
          <a:ext cx="7499331" cy="4428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83457" tIns="0" rIns="283457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minimális és maximális készlet figyelése</a:t>
          </a:r>
          <a:endParaRPr lang="hu-HU" sz="1500" kern="1200" dirty="0"/>
        </a:p>
      </dsp:txBody>
      <dsp:txXfrm>
        <a:off x="557282" y="2197664"/>
        <a:ext cx="7456099" cy="399568"/>
      </dsp:txXfrm>
    </dsp:sp>
    <dsp:sp modelId="{9A85C4EE-AA7D-4880-9403-031395D36D13}">
      <dsp:nvSpPr>
        <dsp:cNvPr id="0" name=""/>
        <dsp:cNvSpPr/>
      </dsp:nvSpPr>
      <dsp:spPr>
        <a:xfrm>
          <a:off x="0" y="3077848"/>
          <a:ext cx="1071332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01DD3-E8DD-4863-999F-4F432B45E347}">
      <dsp:nvSpPr>
        <dsp:cNvPr id="0" name=""/>
        <dsp:cNvSpPr/>
      </dsp:nvSpPr>
      <dsp:spPr>
        <a:xfrm>
          <a:off x="535666" y="2856448"/>
          <a:ext cx="7499331" cy="4428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83457" tIns="0" rIns="283457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ártárgyalás lebonyolítása</a:t>
          </a:r>
          <a:endParaRPr lang="hu-HU" sz="1500" kern="1200" dirty="0"/>
        </a:p>
      </dsp:txBody>
      <dsp:txXfrm>
        <a:off x="557282" y="2878064"/>
        <a:ext cx="7456099" cy="399568"/>
      </dsp:txXfrm>
    </dsp:sp>
    <dsp:sp modelId="{BF8BBDE9-DB39-426E-888C-8CAFA834A8BA}">
      <dsp:nvSpPr>
        <dsp:cNvPr id="0" name=""/>
        <dsp:cNvSpPr/>
      </dsp:nvSpPr>
      <dsp:spPr>
        <a:xfrm>
          <a:off x="0" y="3758248"/>
          <a:ext cx="1071332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5EF7D-00EB-4D25-A634-1107D494E553}">
      <dsp:nvSpPr>
        <dsp:cNvPr id="0" name=""/>
        <dsp:cNvSpPr/>
      </dsp:nvSpPr>
      <dsp:spPr>
        <a:xfrm>
          <a:off x="535666" y="3536848"/>
          <a:ext cx="7499331" cy="4428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83457" tIns="0" rIns="283457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szerződéskötés</a:t>
          </a:r>
          <a:endParaRPr lang="hu-HU" sz="1500" kern="1200" dirty="0"/>
        </a:p>
      </dsp:txBody>
      <dsp:txXfrm>
        <a:off x="557282" y="3558464"/>
        <a:ext cx="7456099" cy="399568"/>
      </dsp:txXfrm>
    </dsp:sp>
    <dsp:sp modelId="{1C913AF3-32B0-420C-A981-6109D0E3AB96}">
      <dsp:nvSpPr>
        <dsp:cNvPr id="0" name=""/>
        <dsp:cNvSpPr/>
      </dsp:nvSpPr>
      <dsp:spPr>
        <a:xfrm>
          <a:off x="0" y="4438648"/>
          <a:ext cx="1071332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BEE4E-5CC5-4DB6-A265-57027F4A7121}">
      <dsp:nvSpPr>
        <dsp:cNvPr id="0" name=""/>
        <dsp:cNvSpPr/>
      </dsp:nvSpPr>
      <dsp:spPr>
        <a:xfrm>
          <a:off x="535666" y="4217248"/>
          <a:ext cx="7499331" cy="4428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83457" tIns="0" rIns="283457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rendeléskövetés</a:t>
          </a:r>
          <a:endParaRPr lang="hu-HU" sz="1500" kern="1200" dirty="0"/>
        </a:p>
      </dsp:txBody>
      <dsp:txXfrm>
        <a:off x="557282" y="4238864"/>
        <a:ext cx="7456099" cy="399568"/>
      </dsp:txXfrm>
    </dsp:sp>
    <dsp:sp modelId="{1F80EC1E-B2F7-4C89-9609-1CD12D5B4071}">
      <dsp:nvSpPr>
        <dsp:cNvPr id="0" name=""/>
        <dsp:cNvSpPr/>
      </dsp:nvSpPr>
      <dsp:spPr>
        <a:xfrm>
          <a:off x="0" y="5119048"/>
          <a:ext cx="1071332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F50B2-9AE5-4682-A978-2E080630F518}">
      <dsp:nvSpPr>
        <dsp:cNvPr id="0" name=""/>
        <dsp:cNvSpPr/>
      </dsp:nvSpPr>
      <dsp:spPr>
        <a:xfrm>
          <a:off x="535666" y="4897648"/>
          <a:ext cx="7499331" cy="4428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83457" tIns="0" rIns="283457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kapcsolattartás a szállítókkal</a:t>
          </a:r>
          <a:endParaRPr lang="hu-HU" sz="1500" kern="1200" dirty="0"/>
        </a:p>
      </dsp:txBody>
      <dsp:txXfrm>
        <a:off x="557282" y="4919264"/>
        <a:ext cx="7456099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F8805-EB40-4D2C-A214-8C26607D88BA}">
      <dsp:nvSpPr>
        <dsp:cNvPr id="0" name=""/>
        <dsp:cNvSpPr/>
      </dsp:nvSpPr>
      <dsp:spPr>
        <a:xfrm>
          <a:off x="0" y="272548"/>
          <a:ext cx="1071332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D9BDC-6BC5-439C-99B1-4F7E554C961D}">
      <dsp:nvSpPr>
        <dsp:cNvPr id="0" name=""/>
        <dsp:cNvSpPr/>
      </dsp:nvSpPr>
      <dsp:spPr>
        <a:xfrm>
          <a:off x="535666" y="6868"/>
          <a:ext cx="7499331" cy="5313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83457" tIns="0" rIns="28345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 raktári készletek figyelése cikkszám azonosítóval</a:t>
          </a:r>
          <a:endParaRPr lang="hu-HU" sz="1800" kern="1200" dirty="0"/>
        </a:p>
      </dsp:txBody>
      <dsp:txXfrm>
        <a:off x="561605" y="32807"/>
        <a:ext cx="7447453" cy="479482"/>
      </dsp:txXfrm>
    </dsp:sp>
    <dsp:sp modelId="{1BCB3435-269A-42E2-9C22-789D5D5B90F9}">
      <dsp:nvSpPr>
        <dsp:cNvPr id="0" name=""/>
        <dsp:cNvSpPr/>
      </dsp:nvSpPr>
      <dsp:spPr>
        <a:xfrm>
          <a:off x="0" y="1089028"/>
          <a:ext cx="1071332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7A0B3-9548-400B-A562-5C558015E7D9}">
      <dsp:nvSpPr>
        <dsp:cNvPr id="0" name=""/>
        <dsp:cNvSpPr/>
      </dsp:nvSpPr>
      <dsp:spPr>
        <a:xfrm>
          <a:off x="535666" y="823348"/>
          <a:ext cx="7499331" cy="5313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83457" tIns="0" rIns="28345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importáruk kiváltása hazaira</a:t>
          </a:r>
          <a:endParaRPr lang="hu-HU" sz="1800" kern="1200" dirty="0"/>
        </a:p>
      </dsp:txBody>
      <dsp:txXfrm>
        <a:off x="561605" y="849287"/>
        <a:ext cx="7447453" cy="479482"/>
      </dsp:txXfrm>
    </dsp:sp>
    <dsp:sp modelId="{0984B098-8FBF-4C3F-AFE0-A9FF8814FC6A}">
      <dsp:nvSpPr>
        <dsp:cNvPr id="0" name=""/>
        <dsp:cNvSpPr/>
      </dsp:nvSpPr>
      <dsp:spPr>
        <a:xfrm>
          <a:off x="0" y="1905508"/>
          <a:ext cx="1071332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9C71B-2851-429B-A64F-42D0995D3931}">
      <dsp:nvSpPr>
        <dsp:cNvPr id="0" name=""/>
        <dsp:cNvSpPr/>
      </dsp:nvSpPr>
      <dsp:spPr>
        <a:xfrm>
          <a:off x="535666" y="1639828"/>
          <a:ext cx="7499331" cy="5313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83457" tIns="0" rIns="28345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vámoltatás</a:t>
          </a:r>
          <a:endParaRPr lang="hu-HU" sz="1800" kern="1200" dirty="0"/>
        </a:p>
      </dsp:txBody>
      <dsp:txXfrm>
        <a:off x="561605" y="1665767"/>
        <a:ext cx="7447453" cy="479482"/>
      </dsp:txXfrm>
    </dsp:sp>
    <dsp:sp modelId="{0B8265C7-13DE-44B8-9EED-A3105A164103}">
      <dsp:nvSpPr>
        <dsp:cNvPr id="0" name=""/>
        <dsp:cNvSpPr/>
      </dsp:nvSpPr>
      <dsp:spPr>
        <a:xfrm>
          <a:off x="0" y="2721988"/>
          <a:ext cx="1071332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A03FE-F454-4880-AD7B-AD30B6A75D63}">
      <dsp:nvSpPr>
        <dsp:cNvPr id="0" name=""/>
        <dsp:cNvSpPr/>
      </dsp:nvSpPr>
      <dsp:spPr>
        <a:xfrm>
          <a:off x="535666" y="2456308"/>
          <a:ext cx="7499331" cy="5313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83457" tIns="0" rIns="28345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javíttatás</a:t>
          </a:r>
          <a:endParaRPr lang="hu-HU" sz="1800" kern="1200" dirty="0"/>
        </a:p>
      </dsp:txBody>
      <dsp:txXfrm>
        <a:off x="561605" y="2482247"/>
        <a:ext cx="7447453" cy="479482"/>
      </dsp:txXfrm>
    </dsp:sp>
    <dsp:sp modelId="{9A85C4EE-AA7D-4880-9403-031395D36D13}">
      <dsp:nvSpPr>
        <dsp:cNvPr id="0" name=""/>
        <dsp:cNvSpPr/>
      </dsp:nvSpPr>
      <dsp:spPr>
        <a:xfrm>
          <a:off x="0" y="3538468"/>
          <a:ext cx="1071332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01DD3-E8DD-4863-999F-4F432B45E347}">
      <dsp:nvSpPr>
        <dsp:cNvPr id="0" name=""/>
        <dsp:cNvSpPr/>
      </dsp:nvSpPr>
      <dsp:spPr>
        <a:xfrm>
          <a:off x="535666" y="3272788"/>
          <a:ext cx="7499331" cy="5313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83457" tIns="0" rIns="28345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selejtezés</a:t>
          </a:r>
          <a:endParaRPr lang="hu-HU" sz="1800" kern="1200" dirty="0"/>
        </a:p>
      </dsp:txBody>
      <dsp:txXfrm>
        <a:off x="561605" y="3298727"/>
        <a:ext cx="7447453" cy="479482"/>
      </dsp:txXfrm>
    </dsp:sp>
    <dsp:sp modelId="{BF8BBDE9-DB39-426E-888C-8CAFA834A8BA}">
      <dsp:nvSpPr>
        <dsp:cNvPr id="0" name=""/>
        <dsp:cNvSpPr/>
      </dsp:nvSpPr>
      <dsp:spPr>
        <a:xfrm>
          <a:off x="0" y="4354948"/>
          <a:ext cx="1071332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5EF7D-00EB-4D25-A634-1107D494E553}">
      <dsp:nvSpPr>
        <dsp:cNvPr id="0" name=""/>
        <dsp:cNvSpPr/>
      </dsp:nvSpPr>
      <dsp:spPr>
        <a:xfrm>
          <a:off x="535666" y="4089268"/>
          <a:ext cx="7499331" cy="5313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83457" tIns="0" rIns="28345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elfekvő készletektől való megszabadulás</a:t>
          </a:r>
          <a:endParaRPr lang="hu-HU" sz="1800" kern="1200" dirty="0"/>
        </a:p>
      </dsp:txBody>
      <dsp:txXfrm>
        <a:off x="561605" y="4115207"/>
        <a:ext cx="7447453" cy="479482"/>
      </dsp:txXfrm>
    </dsp:sp>
    <dsp:sp modelId="{1C913AF3-32B0-420C-A981-6109D0E3AB96}">
      <dsp:nvSpPr>
        <dsp:cNvPr id="0" name=""/>
        <dsp:cNvSpPr/>
      </dsp:nvSpPr>
      <dsp:spPr>
        <a:xfrm>
          <a:off x="0" y="5171428"/>
          <a:ext cx="1071332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BEE4E-5CC5-4DB6-A265-57027F4A7121}">
      <dsp:nvSpPr>
        <dsp:cNvPr id="0" name=""/>
        <dsp:cNvSpPr/>
      </dsp:nvSpPr>
      <dsp:spPr>
        <a:xfrm>
          <a:off x="535666" y="4905748"/>
          <a:ext cx="7499331" cy="5313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83457" tIns="0" rIns="28345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nyilvántartások vezetése</a:t>
          </a:r>
          <a:endParaRPr lang="hu-HU" sz="1800" kern="1200" dirty="0"/>
        </a:p>
      </dsp:txBody>
      <dsp:txXfrm>
        <a:off x="561605" y="4931687"/>
        <a:ext cx="7447453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922EA-EAFA-4076-88B1-DA917CA7681E}">
      <dsp:nvSpPr>
        <dsp:cNvPr id="0" name=""/>
        <dsp:cNvSpPr/>
      </dsp:nvSpPr>
      <dsp:spPr>
        <a:xfrm>
          <a:off x="2745552" y="665667"/>
          <a:ext cx="4446667" cy="4446667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384C1-F386-415C-B252-D981E89BD0CC}">
      <dsp:nvSpPr>
        <dsp:cNvPr id="0" name=""/>
        <dsp:cNvSpPr/>
      </dsp:nvSpPr>
      <dsp:spPr>
        <a:xfrm>
          <a:off x="2745552" y="665667"/>
          <a:ext cx="4446667" cy="4446667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56413-E40A-4EA5-B719-4886FC5993D0}">
      <dsp:nvSpPr>
        <dsp:cNvPr id="0" name=""/>
        <dsp:cNvSpPr/>
      </dsp:nvSpPr>
      <dsp:spPr>
        <a:xfrm>
          <a:off x="2745552" y="665667"/>
          <a:ext cx="4446667" cy="4446667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DF7D0-8C81-49FA-89E9-1D93A65A6753}">
      <dsp:nvSpPr>
        <dsp:cNvPr id="0" name=""/>
        <dsp:cNvSpPr/>
      </dsp:nvSpPr>
      <dsp:spPr>
        <a:xfrm>
          <a:off x="2745552" y="665667"/>
          <a:ext cx="4446667" cy="4446667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C53DD-AB62-4B4B-909B-D0953E929FF9}">
      <dsp:nvSpPr>
        <dsp:cNvPr id="0" name=""/>
        <dsp:cNvSpPr/>
      </dsp:nvSpPr>
      <dsp:spPr>
        <a:xfrm>
          <a:off x="2745552" y="665667"/>
          <a:ext cx="4446667" cy="4446667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1C797-25DE-483B-A070-0C618CEE173D}">
      <dsp:nvSpPr>
        <dsp:cNvPr id="0" name=""/>
        <dsp:cNvSpPr/>
      </dsp:nvSpPr>
      <dsp:spPr>
        <a:xfrm>
          <a:off x="3946183" y="1866297"/>
          <a:ext cx="2045406" cy="204540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CÉLOK ÉS TENNIVALÓK</a:t>
          </a:r>
          <a:endParaRPr lang="hu-HU" sz="2000" kern="1200" dirty="0"/>
        </a:p>
      </dsp:txBody>
      <dsp:txXfrm>
        <a:off x="4245726" y="2165840"/>
        <a:ext cx="1446320" cy="1446320"/>
      </dsp:txXfrm>
    </dsp:sp>
    <dsp:sp modelId="{8B6F777A-EF89-45B1-993D-0F921C4A1D8E}">
      <dsp:nvSpPr>
        <dsp:cNvPr id="0" name=""/>
        <dsp:cNvSpPr/>
      </dsp:nvSpPr>
      <dsp:spPr>
        <a:xfrm>
          <a:off x="4125336" y="1319"/>
          <a:ext cx="1687100" cy="1431784"/>
        </a:xfrm>
        <a:prstGeom prst="ellips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i="1" kern="1200" dirty="0" smtClean="0">
              <a:solidFill>
                <a:schemeClr val="bg1"/>
              </a:solidFill>
            </a:rPr>
            <a:t>az optimális minőség elérése</a:t>
          </a:r>
          <a:endParaRPr lang="hu-HU" sz="1600" kern="1200" dirty="0">
            <a:solidFill>
              <a:schemeClr val="bg1"/>
            </a:solidFill>
          </a:endParaRPr>
        </a:p>
      </dsp:txBody>
      <dsp:txXfrm>
        <a:off x="4372406" y="210999"/>
        <a:ext cx="1192960" cy="1012424"/>
      </dsp:txXfrm>
    </dsp:sp>
    <dsp:sp modelId="{53A834B0-9309-428E-903D-6CBC9E903352}">
      <dsp:nvSpPr>
        <dsp:cNvPr id="0" name=""/>
        <dsp:cNvSpPr/>
      </dsp:nvSpPr>
      <dsp:spPr>
        <a:xfrm>
          <a:off x="6259420" y="1501988"/>
          <a:ext cx="1549921" cy="1431784"/>
        </a:xfrm>
        <a:prstGeom prst="ellips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i="1" kern="1200" dirty="0" smtClean="0">
              <a:solidFill>
                <a:schemeClr val="bg1"/>
              </a:solidFill>
            </a:rPr>
            <a:t>a teljes költség minimalizálása</a:t>
          </a:r>
          <a:endParaRPr lang="hu-HU" sz="1600" kern="1200" dirty="0">
            <a:solidFill>
              <a:schemeClr val="bg1"/>
            </a:solidFill>
          </a:endParaRPr>
        </a:p>
      </dsp:txBody>
      <dsp:txXfrm>
        <a:off x="6486401" y="1711668"/>
        <a:ext cx="1095959" cy="1012424"/>
      </dsp:txXfrm>
    </dsp:sp>
    <dsp:sp modelId="{7090999E-B842-49FF-9BE7-DBB550C1B6F4}">
      <dsp:nvSpPr>
        <dsp:cNvPr id="0" name=""/>
        <dsp:cNvSpPr/>
      </dsp:nvSpPr>
      <dsp:spPr>
        <a:xfrm>
          <a:off x="5311944" y="3930123"/>
          <a:ext cx="1866975" cy="1431784"/>
        </a:xfrm>
        <a:prstGeom prst="ellips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i="1" kern="1200" dirty="0" smtClean="0">
              <a:solidFill>
                <a:schemeClr val="bg1"/>
              </a:solidFill>
            </a:rPr>
            <a:t>beszállítók megkeresése, kiválasztása és értékelése</a:t>
          </a:r>
          <a:endParaRPr lang="hu-HU" sz="1600" kern="1200" dirty="0">
            <a:solidFill>
              <a:schemeClr val="bg1"/>
            </a:solidFill>
          </a:endParaRPr>
        </a:p>
      </dsp:txBody>
      <dsp:txXfrm>
        <a:off x="5585356" y="4139803"/>
        <a:ext cx="1320151" cy="1012424"/>
      </dsp:txXfrm>
    </dsp:sp>
    <dsp:sp modelId="{01A666DB-096C-44B5-BA3C-1940881B5CF3}">
      <dsp:nvSpPr>
        <dsp:cNvPr id="0" name=""/>
        <dsp:cNvSpPr/>
      </dsp:nvSpPr>
      <dsp:spPr>
        <a:xfrm>
          <a:off x="2772876" y="3930123"/>
          <a:ext cx="1838927" cy="1431784"/>
        </a:xfrm>
        <a:prstGeom prst="ellips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i="1" kern="1200" dirty="0" smtClean="0">
              <a:solidFill>
                <a:schemeClr val="bg1"/>
              </a:solidFill>
            </a:rPr>
            <a:t>hozzájárulás az alacsony készletszinthez </a:t>
          </a:r>
          <a:endParaRPr lang="hu-HU" sz="1600" kern="1200" dirty="0">
            <a:solidFill>
              <a:schemeClr val="bg1"/>
            </a:solidFill>
          </a:endParaRPr>
        </a:p>
      </dsp:txBody>
      <dsp:txXfrm>
        <a:off x="3042181" y="4139803"/>
        <a:ext cx="1300317" cy="1012424"/>
      </dsp:txXfrm>
    </dsp:sp>
    <dsp:sp modelId="{02B41CAC-ACD9-4FA1-8563-C2209E43B746}">
      <dsp:nvSpPr>
        <dsp:cNvPr id="0" name=""/>
        <dsp:cNvSpPr/>
      </dsp:nvSpPr>
      <dsp:spPr>
        <a:xfrm>
          <a:off x="2023975" y="1501988"/>
          <a:ext cx="1758832" cy="1431784"/>
        </a:xfrm>
        <a:prstGeom prst="ellips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i="1" kern="1200" dirty="0" smtClean="0">
              <a:solidFill>
                <a:schemeClr val="bg1"/>
              </a:solidFill>
            </a:rPr>
            <a:t>kooperálás és integráció </a:t>
          </a:r>
          <a:endParaRPr lang="hu-HU" sz="1600" kern="1200" dirty="0">
            <a:solidFill>
              <a:schemeClr val="bg1"/>
            </a:solidFill>
          </a:endParaRPr>
        </a:p>
      </dsp:txBody>
      <dsp:txXfrm>
        <a:off x="2281550" y="1711668"/>
        <a:ext cx="1243682" cy="10124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A4EC1-98A3-46EB-90B6-A7929DCBD4F5}">
      <dsp:nvSpPr>
        <dsp:cNvPr id="0" name=""/>
        <dsp:cNvSpPr/>
      </dsp:nvSpPr>
      <dsp:spPr>
        <a:xfrm rot="5400000">
          <a:off x="-303202" y="304812"/>
          <a:ext cx="2021346" cy="14149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Beszállítói menedzsment</a:t>
          </a:r>
          <a:endParaRPr lang="hu-HU" sz="1800" kern="1200" dirty="0"/>
        </a:p>
      </dsp:txBody>
      <dsp:txXfrm rot="-5400000">
        <a:off x="0" y="709081"/>
        <a:ext cx="1414942" cy="606404"/>
      </dsp:txXfrm>
    </dsp:sp>
    <dsp:sp modelId="{3BFE6153-9DA6-4B1D-A95B-837D28749B17}">
      <dsp:nvSpPr>
        <dsp:cNvPr id="0" name=""/>
        <dsp:cNvSpPr/>
      </dsp:nvSpPr>
      <dsp:spPr>
        <a:xfrm rot="5400000">
          <a:off x="3543827" y="-2127274"/>
          <a:ext cx="1313875" cy="55716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Információgyűjtés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Beszállítók keresése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Beszállítók értékelése</a:t>
          </a:r>
          <a:endParaRPr lang="hu-HU" sz="1900" kern="1200" dirty="0"/>
        </a:p>
      </dsp:txBody>
      <dsp:txXfrm rot="-5400000">
        <a:off x="1414942" y="65749"/>
        <a:ext cx="5507507" cy="1185599"/>
      </dsp:txXfrm>
    </dsp:sp>
    <dsp:sp modelId="{3EEE55DE-B6CD-4438-99CF-D0B3A170880F}">
      <dsp:nvSpPr>
        <dsp:cNvPr id="0" name=""/>
        <dsp:cNvSpPr/>
      </dsp:nvSpPr>
      <dsp:spPr>
        <a:xfrm rot="5400000">
          <a:off x="-303202" y="2135741"/>
          <a:ext cx="2021346" cy="14149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Beszállítók kiválasztása</a:t>
          </a:r>
          <a:endParaRPr lang="hu-HU" sz="1800" kern="1200" dirty="0"/>
        </a:p>
      </dsp:txBody>
      <dsp:txXfrm rot="-5400000">
        <a:off x="0" y="2540010"/>
        <a:ext cx="1414942" cy="606404"/>
      </dsp:txXfrm>
    </dsp:sp>
    <dsp:sp modelId="{6E49C0AE-A55C-475E-B421-E104A7235241}">
      <dsp:nvSpPr>
        <dsp:cNvPr id="0" name=""/>
        <dsp:cNvSpPr/>
      </dsp:nvSpPr>
      <dsp:spPr>
        <a:xfrm rot="5400000">
          <a:off x="3543827" y="-296345"/>
          <a:ext cx="1313875" cy="55716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Begyűjtött információk</a:t>
          </a:r>
          <a:endParaRPr lang="hu-HU" sz="1900" kern="1200" dirty="0"/>
        </a:p>
      </dsp:txBody>
      <dsp:txXfrm rot="-5400000">
        <a:off x="1414942" y="1896678"/>
        <a:ext cx="5507507" cy="1185599"/>
      </dsp:txXfrm>
    </dsp:sp>
    <dsp:sp modelId="{064AA7CA-1C13-4D74-9305-2B9E57C23D18}">
      <dsp:nvSpPr>
        <dsp:cNvPr id="0" name=""/>
        <dsp:cNvSpPr/>
      </dsp:nvSpPr>
      <dsp:spPr>
        <a:xfrm rot="5400000">
          <a:off x="-303202" y="3966670"/>
          <a:ext cx="2021346" cy="14149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Beszerzési piackutatás</a:t>
          </a:r>
          <a:endParaRPr lang="hu-HU" sz="1800" kern="1200" dirty="0"/>
        </a:p>
      </dsp:txBody>
      <dsp:txXfrm rot="-5400000">
        <a:off x="0" y="4370939"/>
        <a:ext cx="1414942" cy="606404"/>
      </dsp:txXfrm>
    </dsp:sp>
    <dsp:sp modelId="{83A480D3-F84C-4EEB-989B-9BFF017DBF01}">
      <dsp:nvSpPr>
        <dsp:cNvPr id="0" name=""/>
        <dsp:cNvSpPr/>
      </dsp:nvSpPr>
      <dsp:spPr>
        <a:xfrm rot="5400000">
          <a:off x="3543827" y="1534583"/>
          <a:ext cx="1313875" cy="55716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Információgyűjtés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Beszállítók felkutatása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Cél: áttekinthetőség, beszerzési források, termékek helyettesíthetőségének értékelése</a:t>
          </a:r>
          <a:endParaRPr lang="hu-HU" sz="1900" kern="1200" dirty="0"/>
        </a:p>
      </dsp:txBody>
      <dsp:txXfrm rot="-5400000">
        <a:off x="1414942" y="3727606"/>
        <a:ext cx="5507507" cy="1185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A7303-E98A-4374-923F-9F047A251B4A}">
      <dsp:nvSpPr>
        <dsp:cNvPr id="0" name=""/>
        <dsp:cNvSpPr/>
      </dsp:nvSpPr>
      <dsp:spPr>
        <a:xfrm>
          <a:off x="3770284" y="1206500"/>
          <a:ext cx="3005666" cy="300566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kern="1200" dirty="0" smtClean="0"/>
            <a:t>BESZÁLLÍTÓK ÉRTÉKELÉSE</a:t>
          </a:r>
          <a:endParaRPr lang="hu-HU" sz="3000" kern="1200" dirty="0"/>
        </a:p>
      </dsp:txBody>
      <dsp:txXfrm>
        <a:off x="4210454" y="1646670"/>
        <a:ext cx="2125326" cy="2125326"/>
      </dsp:txXfrm>
    </dsp:sp>
    <dsp:sp modelId="{4DBF67A9-5CC6-47F4-A312-D1BC1C044BE7}">
      <dsp:nvSpPr>
        <dsp:cNvPr id="0" name=""/>
        <dsp:cNvSpPr/>
      </dsp:nvSpPr>
      <dsp:spPr>
        <a:xfrm>
          <a:off x="3878150" y="536"/>
          <a:ext cx="2789935" cy="1502833"/>
        </a:xfrm>
        <a:prstGeom prst="ellipse">
          <a:avLst/>
        </a:prstGeom>
        <a:solidFill>
          <a:schemeClr val="accent4">
            <a:alpha val="50000"/>
            <a:hueOff val="464206"/>
            <a:satOff val="-14103"/>
            <a:lumOff val="46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Kategorikus eljárás</a:t>
          </a:r>
          <a:endParaRPr lang="hu-HU" sz="2400" kern="1200" dirty="0"/>
        </a:p>
      </dsp:txBody>
      <dsp:txXfrm>
        <a:off x="4286727" y="220621"/>
        <a:ext cx="1972781" cy="1062663"/>
      </dsp:txXfrm>
    </dsp:sp>
    <dsp:sp modelId="{7128EEB7-4ED9-441F-91A2-61E614B92DF8}">
      <dsp:nvSpPr>
        <dsp:cNvPr id="0" name=""/>
        <dsp:cNvSpPr/>
      </dsp:nvSpPr>
      <dsp:spPr>
        <a:xfrm>
          <a:off x="6362604" y="1943844"/>
          <a:ext cx="2523587" cy="1502833"/>
        </a:xfrm>
        <a:prstGeom prst="ellipse">
          <a:avLst/>
        </a:prstGeom>
        <a:solidFill>
          <a:schemeClr val="accent4">
            <a:alpha val="50000"/>
            <a:hueOff val="928412"/>
            <a:satOff val="-28205"/>
            <a:lumOff val="9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Súlyozott pontrendszer</a:t>
          </a:r>
          <a:endParaRPr lang="hu-HU" sz="2400" kern="1200" dirty="0"/>
        </a:p>
      </dsp:txBody>
      <dsp:txXfrm>
        <a:off x="6732175" y="2163929"/>
        <a:ext cx="1784445" cy="1062663"/>
      </dsp:txXfrm>
    </dsp:sp>
    <dsp:sp modelId="{362E16EB-03C0-4947-BE31-AA8DDB9BE97B}">
      <dsp:nvSpPr>
        <dsp:cNvPr id="0" name=""/>
        <dsp:cNvSpPr/>
      </dsp:nvSpPr>
      <dsp:spPr>
        <a:xfrm>
          <a:off x="3850010" y="3915297"/>
          <a:ext cx="2846216" cy="1502833"/>
        </a:xfrm>
        <a:prstGeom prst="ellipse">
          <a:avLst/>
        </a:prstGeom>
        <a:solidFill>
          <a:schemeClr val="accent4">
            <a:alpha val="50000"/>
            <a:hueOff val="1392617"/>
            <a:satOff val="-42308"/>
            <a:lumOff val="139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Költségarányok módszere</a:t>
          </a:r>
          <a:endParaRPr lang="hu-HU" sz="2400" kern="1200" dirty="0"/>
        </a:p>
      </dsp:txBody>
      <dsp:txXfrm>
        <a:off x="4266829" y="4135382"/>
        <a:ext cx="2012578" cy="1062663"/>
      </dsp:txXfrm>
    </dsp:sp>
    <dsp:sp modelId="{38CE659A-99FA-4354-B1CE-C2373CB31919}">
      <dsp:nvSpPr>
        <dsp:cNvPr id="0" name=""/>
        <dsp:cNvSpPr/>
      </dsp:nvSpPr>
      <dsp:spPr>
        <a:xfrm>
          <a:off x="1369153" y="1915717"/>
          <a:ext cx="2739605" cy="1502833"/>
        </a:xfrm>
        <a:prstGeom prst="ellipse">
          <a:avLst/>
        </a:prstGeom>
        <a:solidFill>
          <a:schemeClr val="accent4">
            <a:alpha val="50000"/>
            <a:hueOff val="1856823"/>
            <a:satOff val="-56410"/>
            <a:lumOff val="1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A tulajdonlás teljes költsége</a:t>
          </a:r>
          <a:endParaRPr lang="hu-HU" sz="2400" kern="1200" dirty="0"/>
        </a:p>
      </dsp:txBody>
      <dsp:txXfrm>
        <a:off x="1770359" y="2135802"/>
        <a:ext cx="1937193" cy="10626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430A9-6097-41D9-964C-1ADD65DDE2D0}">
      <dsp:nvSpPr>
        <dsp:cNvPr id="0" name=""/>
        <dsp:cNvSpPr/>
      </dsp:nvSpPr>
      <dsp:spPr>
        <a:xfrm rot="16200000">
          <a:off x="677333" y="-640757"/>
          <a:ext cx="2709333" cy="4064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beszerzési ár: a beszállítónak kifizetett ár</a:t>
          </a:r>
          <a:endParaRPr lang="hu-HU" sz="2100" kern="1200" dirty="0"/>
        </a:p>
      </dsp:txBody>
      <dsp:txXfrm rot="5400000">
        <a:off x="-1" y="36577"/>
        <a:ext cx="4064000" cy="2032000"/>
      </dsp:txXfrm>
    </dsp:sp>
    <dsp:sp modelId="{7F2DA825-7642-4D0A-ABAA-E84F49EE4CEB}">
      <dsp:nvSpPr>
        <dsp:cNvPr id="0" name=""/>
        <dsp:cNvSpPr/>
      </dsp:nvSpPr>
      <dsp:spPr>
        <a:xfrm>
          <a:off x="4064000" y="36576"/>
          <a:ext cx="4064000" cy="2709333"/>
        </a:xfrm>
        <a:prstGeom prst="round1Rect">
          <a:avLst/>
        </a:prstGeom>
        <a:solidFill>
          <a:schemeClr val="accent4">
            <a:hueOff val="618941"/>
            <a:satOff val="-18803"/>
            <a:lumOff val="6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a megszerzés költsége: a beszerzési folyamathoz, a termék vevőhöz való eljuttatásához és az ezekhez kapcsolódó adminisztrációs költségek</a:t>
          </a:r>
          <a:endParaRPr lang="hu-HU" sz="2100" kern="1200" dirty="0"/>
        </a:p>
      </dsp:txBody>
      <dsp:txXfrm>
        <a:off x="4064000" y="36576"/>
        <a:ext cx="4064000" cy="2032000"/>
      </dsp:txXfrm>
    </dsp:sp>
    <dsp:sp modelId="{214FBE1E-4152-4AEC-8146-F3C5776ED342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4">
            <a:hueOff val="1237882"/>
            <a:satOff val="-37607"/>
            <a:lumOff val="12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a felhasználás költségei: minden olyan költség, amely a felhasználáskor jelentkezik </a:t>
          </a:r>
          <a:endParaRPr lang="hu-HU" sz="2100" kern="1200" dirty="0"/>
        </a:p>
      </dsp:txBody>
      <dsp:txXfrm rot="10800000">
        <a:off x="0" y="3386666"/>
        <a:ext cx="4064000" cy="2032000"/>
      </dsp:txXfrm>
    </dsp:sp>
    <dsp:sp modelId="{BEFA1534-57A5-42B3-9A80-1406CEBA4B58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az élettartam végéhez kötődő tételek: selejtezés, újrahasznosítás költségei</a:t>
          </a:r>
          <a:endParaRPr lang="hu-HU" sz="2100" kern="1200" dirty="0"/>
        </a:p>
      </dsp:txBody>
      <dsp:txXfrm rot="-5400000">
        <a:off x="4063999" y="3386666"/>
        <a:ext cx="4064000" cy="2032000"/>
      </dsp:txXfrm>
    </dsp:sp>
    <dsp:sp modelId="{29BCFC74-F88B-4F8E-938A-76DF7530533C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i="0" kern="1200" dirty="0" smtClean="0">
              <a:solidFill>
                <a:srgbClr val="620622"/>
              </a:solidFill>
              <a:latin typeface="Aharoni" pitchFamily="2" charset="-79"/>
              <a:cs typeface="Aharoni" pitchFamily="2" charset="-79"/>
            </a:rPr>
            <a:t>TULAJDONLÁS TELJES KÖLTSÉGE</a:t>
          </a:r>
          <a:endParaRPr lang="hu-HU" sz="2100" b="1" i="0" kern="1200" dirty="0">
            <a:solidFill>
              <a:srgbClr val="620622"/>
            </a:solidFill>
            <a:latin typeface="Aharoni" pitchFamily="2" charset="-79"/>
            <a:cs typeface="Aharoni" pitchFamily="2" charset="-79"/>
          </a:endParaRPr>
        </a:p>
      </dsp:txBody>
      <dsp:txXfrm>
        <a:off x="2910928" y="2098129"/>
        <a:ext cx="2306142" cy="12224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3DE9D-9DD8-410D-9903-9AEFDE70E468}">
      <dsp:nvSpPr>
        <dsp:cNvPr id="0" name=""/>
        <dsp:cNvSpPr/>
      </dsp:nvSpPr>
      <dsp:spPr>
        <a:xfrm>
          <a:off x="3251199" y="1587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600" i="1" kern="1200" dirty="0" err="1" smtClean="0"/>
            <a:t>outsourcing</a:t>
          </a:r>
          <a:r>
            <a:rPr lang="hu-HU" sz="2600" i="1" kern="1200" dirty="0" smtClean="0"/>
            <a:t>=</a:t>
          </a:r>
          <a:r>
            <a:rPr lang="hu-HU" sz="2600" i="1" kern="1200" dirty="0" err="1" smtClean="0"/>
            <a:t>outside</a:t>
          </a:r>
          <a:r>
            <a:rPr lang="hu-HU" sz="2600" i="1" kern="1200" dirty="0" smtClean="0"/>
            <a:t> </a:t>
          </a:r>
          <a:r>
            <a:rPr lang="hu-HU" sz="2600" i="1" kern="1200" dirty="0" err="1" smtClean="0"/>
            <a:t>resource</a:t>
          </a:r>
          <a:r>
            <a:rPr lang="hu-HU" sz="2600" i="1" kern="1200" dirty="0" smtClean="0"/>
            <a:t> </a:t>
          </a:r>
          <a:r>
            <a:rPr lang="hu-HU" sz="2600" i="1" kern="1200" dirty="0" err="1" smtClean="0"/>
            <a:t>using</a:t>
          </a:r>
          <a:endParaRPr lang="hu-HU" sz="2600" kern="1200" dirty="0"/>
        </a:p>
      </dsp:txBody>
      <dsp:txXfrm>
        <a:off x="3251199" y="159014"/>
        <a:ext cx="4404519" cy="944562"/>
      </dsp:txXfrm>
    </dsp:sp>
    <dsp:sp modelId="{A9098267-2A70-4D8D-92FB-A4194756E240}">
      <dsp:nvSpPr>
        <dsp:cNvPr id="0" name=""/>
        <dsp:cNvSpPr/>
      </dsp:nvSpPr>
      <dsp:spPr>
        <a:xfrm>
          <a:off x="0" y="1587"/>
          <a:ext cx="3251200" cy="12594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KISZERVEZÉS</a:t>
          </a:r>
          <a:endParaRPr lang="hu-HU" sz="2700" kern="1200" dirty="0"/>
        </a:p>
      </dsp:txBody>
      <dsp:txXfrm>
        <a:off x="61480" y="63067"/>
        <a:ext cx="3128240" cy="1136456"/>
      </dsp:txXfrm>
    </dsp:sp>
    <dsp:sp modelId="{0F33E52D-6723-4294-A526-04C2BA08E912}">
      <dsp:nvSpPr>
        <dsp:cNvPr id="0" name=""/>
        <dsp:cNvSpPr/>
      </dsp:nvSpPr>
      <dsp:spPr>
        <a:xfrm>
          <a:off x="3251199" y="1386945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600" kern="1200" dirty="0" smtClean="0"/>
            <a:t>„</a:t>
          </a:r>
          <a:r>
            <a:rPr lang="hu-HU" sz="2600" kern="1200" dirty="0" err="1" smtClean="0"/>
            <a:t>make</a:t>
          </a:r>
          <a:r>
            <a:rPr lang="hu-HU" sz="2600" kern="1200" dirty="0" smtClean="0"/>
            <a:t> </a:t>
          </a:r>
          <a:r>
            <a:rPr lang="hu-HU" sz="2600" kern="1200" dirty="0" err="1" smtClean="0"/>
            <a:t>or</a:t>
          </a:r>
          <a:r>
            <a:rPr lang="hu-HU" sz="2600" kern="1200" dirty="0" smtClean="0"/>
            <a:t> </a:t>
          </a:r>
          <a:r>
            <a:rPr lang="hu-HU" sz="2600" kern="1200" dirty="0" err="1" smtClean="0"/>
            <a:t>by</a:t>
          </a:r>
          <a:r>
            <a:rPr lang="hu-HU" sz="2600" kern="1200" dirty="0" smtClean="0"/>
            <a:t>”</a:t>
          </a:r>
          <a:endParaRPr lang="hu-HU" sz="2600" kern="1200" dirty="0"/>
        </a:p>
      </dsp:txBody>
      <dsp:txXfrm>
        <a:off x="3251199" y="1544372"/>
        <a:ext cx="4404519" cy="944562"/>
      </dsp:txXfrm>
    </dsp:sp>
    <dsp:sp modelId="{CB208B5F-8024-4230-BA65-B3A19D781FF5}">
      <dsp:nvSpPr>
        <dsp:cNvPr id="0" name=""/>
        <dsp:cNvSpPr/>
      </dsp:nvSpPr>
      <dsp:spPr>
        <a:xfrm>
          <a:off x="0" y="1386945"/>
          <a:ext cx="3251200" cy="12594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„KISZERVEZNI VAGY NEM KISZERVEZNI”</a:t>
          </a:r>
          <a:endParaRPr lang="hu-HU" sz="2700" kern="1200" dirty="0"/>
        </a:p>
      </dsp:txBody>
      <dsp:txXfrm>
        <a:off x="61480" y="1448425"/>
        <a:ext cx="3128240" cy="1136456"/>
      </dsp:txXfrm>
    </dsp:sp>
    <dsp:sp modelId="{3551DAAB-7665-49D1-8359-F813A3689ADF}">
      <dsp:nvSpPr>
        <dsp:cNvPr id="0" name=""/>
        <dsp:cNvSpPr/>
      </dsp:nvSpPr>
      <dsp:spPr>
        <a:xfrm>
          <a:off x="3251199" y="2772304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600" kern="1200" dirty="0" smtClean="0"/>
            <a:t>„</a:t>
          </a:r>
          <a:r>
            <a:rPr lang="hu-HU" sz="2600" kern="1200" dirty="0" err="1" smtClean="0"/>
            <a:t>insourcing</a:t>
          </a:r>
          <a:r>
            <a:rPr lang="hu-HU" sz="2600" kern="1200" dirty="0" smtClean="0"/>
            <a:t>”</a:t>
          </a:r>
          <a:endParaRPr lang="hu-HU" sz="2600" kern="1200" dirty="0"/>
        </a:p>
      </dsp:txBody>
      <dsp:txXfrm>
        <a:off x="3251199" y="2929731"/>
        <a:ext cx="4404519" cy="944562"/>
      </dsp:txXfrm>
    </dsp:sp>
    <dsp:sp modelId="{7718ECC4-7D5D-4A83-B144-4B4B512937EC}">
      <dsp:nvSpPr>
        <dsp:cNvPr id="0" name=""/>
        <dsp:cNvSpPr/>
      </dsp:nvSpPr>
      <dsp:spPr>
        <a:xfrm>
          <a:off x="0" y="2772304"/>
          <a:ext cx="3251200" cy="12594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„VISSZASZERVEZÉS”</a:t>
          </a:r>
          <a:endParaRPr lang="hu-HU" sz="2700" kern="1200" dirty="0"/>
        </a:p>
      </dsp:txBody>
      <dsp:txXfrm>
        <a:off x="61480" y="2833784"/>
        <a:ext cx="3128240" cy="1136456"/>
      </dsp:txXfrm>
    </dsp:sp>
    <dsp:sp modelId="{AF046BCD-E5FC-4605-A729-A5607A6BEE70}">
      <dsp:nvSpPr>
        <dsp:cNvPr id="0" name=""/>
        <dsp:cNvSpPr/>
      </dsp:nvSpPr>
      <dsp:spPr>
        <a:xfrm>
          <a:off x="3251199" y="4157662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600" kern="1200" dirty="0" smtClean="0"/>
            <a:t>„</a:t>
          </a:r>
          <a:r>
            <a:rPr lang="hu-HU" sz="2600" kern="1200" dirty="0" err="1" smtClean="0"/>
            <a:t>co-sourcing</a:t>
          </a:r>
          <a:r>
            <a:rPr lang="hu-HU" sz="2600" kern="1200" dirty="0" smtClean="0"/>
            <a:t>”</a:t>
          </a:r>
          <a:endParaRPr lang="hu-HU" sz="2600" kern="1200" dirty="0"/>
        </a:p>
      </dsp:txBody>
      <dsp:txXfrm>
        <a:off x="3251199" y="4315089"/>
        <a:ext cx="4404519" cy="944562"/>
      </dsp:txXfrm>
    </dsp:sp>
    <dsp:sp modelId="{23D6B010-936C-46F9-86C3-D17DB4EC1A0F}">
      <dsp:nvSpPr>
        <dsp:cNvPr id="0" name=""/>
        <dsp:cNvSpPr/>
      </dsp:nvSpPr>
      <dsp:spPr>
        <a:xfrm>
          <a:off x="0" y="4157662"/>
          <a:ext cx="3251200" cy="12594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„RÉSZLEGES KISZERVEZÉS”</a:t>
          </a:r>
          <a:endParaRPr lang="hu-HU" sz="2700" kern="1200" dirty="0"/>
        </a:p>
      </dsp:txBody>
      <dsp:txXfrm>
        <a:off x="61480" y="4219142"/>
        <a:ext cx="3128240" cy="11364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CEC95-C347-42DC-A5E4-27CDBE84613C}">
      <dsp:nvSpPr>
        <dsp:cNvPr id="0" name=""/>
        <dsp:cNvSpPr/>
      </dsp:nvSpPr>
      <dsp:spPr>
        <a:xfrm>
          <a:off x="932" y="2174"/>
          <a:ext cx="8126134" cy="1014677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>
              <a:latin typeface="Cooper Black" panose="0208090404030B020404" pitchFamily="18" charset="0"/>
            </a:rPr>
            <a:t>KÉSZLETGAZDÁLKODÁS FELADATA</a:t>
          </a:r>
          <a:endParaRPr lang="hu-HU" sz="3200" kern="1200" dirty="0">
            <a:latin typeface="Cooper Black" panose="0208090404030B020404" pitchFamily="18" charset="0"/>
          </a:endParaRPr>
        </a:p>
      </dsp:txBody>
      <dsp:txXfrm>
        <a:off x="30651" y="31893"/>
        <a:ext cx="8066696" cy="955239"/>
      </dsp:txXfrm>
    </dsp:sp>
    <dsp:sp modelId="{D4DBE8F1-AF02-47E3-96A1-789A9F196022}">
      <dsp:nvSpPr>
        <dsp:cNvPr id="0" name=""/>
        <dsp:cNvSpPr/>
      </dsp:nvSpPr>
      <dsp:spPr>
        <a:xfrm>
          <a:off x="932" y="1102084"/>
          <a:ext cx="5308242" cy="101467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i="1" kern="1200" dirty="0" smtClean="0"/>
            <a:t>Anyagszükséglet, készlettervezés</a:t>
          </a:r>
          <a:endParaRPr lang="hu-HU" sz="2400" kern="1200" dirty="0"/>
        </a:p>
      </dsp:txBody>
      <dsp:txXfrm>
        <a:off x="30651" y="1131803"/>
        <a:ext cx="5248804" cy="955239"/>
      </dsp:txXfrm>
    </dsp:sp>
    <dsp:sp modelId="{4118AA53-3CAE-4CD1-839E-55A2901B59A1}">
      <dsp:nvSpPr>
        <dsp:cNvPr id="0" name=""/>
        <dsp:cNvSpPr/>
      </dsp:nvSpPr>
      <dsp:spPr>
        <a:xfrm>
          <a:off x="932" y="2201994"/>
          <a:ext cx="2599531" cy="1014677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i="1" kern="1200" dirty="0" smtClean="0"/>
            <a:t>Beszerzés</a:t>
          </a:r>
          <a:endParaRPr lang="hu-HU" sz="2400" kern="1200" dirty="0"/>
        </a:p>
      </dsp:txBody>
      <dsp:txXfrm>
        <a:off x="30651" y="2231713"/>
        <a:ext cx="2540093" cy="955239"/>
      </dsp:txXfrm>
    </dsp:sp>
    <dsp:sp modelId="{A8B0D2F7-4401-47FA-8042-0060197C483E}">
      <dsp:nvSpPr>
        <dsp:cNvPr id="0" name=""/>
        <dsp:cNvSpPr/>
      </dsp:nvSpPr>
      <dsp:spPr>
        <a:xfrm>
          <a:off x="932" y="3301904"/>
          <a:ext cx="2599531" cy="1014677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i="1" kern="1200" dirty="0" smtClean="0"/>
            <a:t>Tárolás</a:t>
          </a:r>
          <a:endParaRPr lang="hu-HU" sz="2300" kern="1200" dirty="0"/>
        </a:p>
      </dsp:txBody>
      <dsp:txXfrm>
        <a:off x="30651" y="3331623"/>
        <a:ext cx="2540093" cy="955239"/>
      </dsp:txXfrm>
    </dsp:sp>
    <dsp:sp modelId="{09564723-32A6-42D9-BF60-3290CE8D7E6F}">
      <dsp:nvSpPr>
        <dsp:cNvPr id="0" name=""/>
        <dsp:cNvSpPr/>
      </dsp:nvSpPr>
      <dsp:spPr>
        <a:xfrm>
          <a:off x="932" y="4401814"/>
          <a:ext cx="2599531" cy="1014677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i="1" kern="1200" dirty="0" smtClean="0"/>
            <a:t>Készlethiány</a:t>
          </a:r>
          <a:endParaRPr lang="hu-HU" sz="2300" kern="1200" dirty="0"/>
        </a:p>
      </dsp:txBody>
      <dsp:txXfrm>
        <a:off x="30651" y="4431533"/>
        <a:ext cx="2540093" cy="955239"/>
      </dsp:txXfrm>
    </dsp:sp>
    <dsp:sp modelId="{685517E9-5DD5-4B58-B1EC-D5398CDF3A2D}">
      <dsp:nvSpPr>
        <dsp:cNvPr id="0" name=""/>
        <dsp:cNvSpPr/>
      </dsp:nvSpPr>
      <dsp:spPr>
        <a:xfrm>
          <a:off x="2709644" y="2201994"/>
          <a:ext cx="2599531" cy="1014677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i="1" kern="1200" dirty="0" smtClean="0"/>
            <a:t>Jó szállítók kiválasztása</a:t>
          </a:r>
          <a:endParaRPr lang="hu-HU" sz="2400" kern="1200" dirty="0"/>
        </a:p>
      </dsp:txBody>
      <dsp:txXfrm>
        <a:off x="2739363" y="2231713"/>
        <a:ext cx="2540093" cy="955239"/>
      </dsp:txXfrm>
    </dsp:sp>
    <dsp:sp modelId="{ECC3BD44-2CC4-44F8-AAD7-2E0C8816FBAB}">
      <dsp:nvSpPr>
        <dsp:cNvPr id="0" name=""/>
        <dsp:cNvSpPr/>
      </dsp:nvSpPr>
      <dsp:spPr>
        <a:xfrm>
          <a:off x="2709644" y="3301904"/>
          <a:ext cx="2599531" cy="1014677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i="1" kern="1200" dirty="0" smtClean="0"/>
            <a:t>A termék belső mozgása</a:t>
          </a:r>
          <a:endParaRPr lang="hu-HU" sz="2300" kern="1200" dirty="0"/>
        </a:p>
      </dsp:txBody>
      <dsp:txXfrm>
        <a:off x="2739363" y="3331623"/>
        <a:ext cx="2540093" cy="955239"/>
      </dsp:txXfrm>
    </dsp:sp>
    <dsp:sp modelId="{6F29A3DC-B4FE-4BF4-8C1E-4F9892F81AB4}">
      <dsp:nvSpPr>
        <dsp:cNvPr id="0" name=""/>
        <dsp:cNvSpPr/>
      </dsp:nvSpPr>
      <dsp:spPr>
        <a:xfrm>
          <a:off x="2709644" y="4401814"/>
          <a:ext cx="2599531" cy="1014677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i="1" kern="1200" dirty="0" smtClean="0"/>
            <a:t>Minőségellenőrzés</a:t>
          </a:r>
          <a:endParaRPr lang="hu-HU" sz="2300" kern="1200" dirty="0"/>
        </a:p>
      </dsp:txBody>
      <dsp:txXfrm>
        <a:off x="2739363" y="4431533"/>
        <a:ext cx="2540093" cy="955239"/>
      </dsp:txXfrm>
    </dsp:sp>
    <dsp:sp modelId="{C6648B6A-2721-4483-83AD-E386C4FA2321}">
      <dsp:nvSpPr>
        <dsp:cNvPr id="0" name=""/>
        <dsp:cNvSpPr/>
      </dsp:nvSpPr>
      <dsp:spPr>
        <a:xfrm>
          <a:off x="5527536" y="1102084"/>
          <a:ext cx="2599531" cy="101467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i="1" kern="1200" dirty="0" smtClean="0"/>
            <a:t>Termelésütemezés</a:t>
          </a:r>
          <a:endParaRPr lang="hu-HU" sz="2400" kern="1200" dirty="0"/>
        </a:p>
      </dsp:txBody>
      <dsp:txXfrm>
        <a:off x="5557255" y="1131803"/>
        <a:ext cx="2540093" cy="955239"/>
      </dsp:txXfrm>
    </dsp:sp>
    <dsp:sp modelId="{4FA555A5-F552-4645-A408-42C105EC5357}">
      <dsp:nvSpPr>
        <dsp:cNvPr id="0" name=""/>
        <dsp:cNvSpPr/>
      </dsp:nvSpPr>
      <dsp:spPr>
        <a:xfrm>
          <a:off x="5527536" y="2201994"/>
          <a:ext cx="2599531" cy="1014677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i="1" kern="1200" dirty="0" smtClean="0"/>
            <a:t>Áruátvevő részleg</a:t>
          </a:r>
          <a:endParaRPr lang="hu-HU" sz="2400" kern="1200" dirty="0"/>
        </a:p>
      </dsp:txBody>
      <dsp:txXfrm>
        <a:off x="5557255" y="2231713"/>
        <a:ext cx="2540093" cy="955239"/>
      </dsp:txXfrm>
    </dsp:sp>
    <dsp:sp modelId="{B4643F1E-E367-4480-9BA4-867BE789DFB2}">
      <dsp:nvSpPr>
        <dsp:cNvPr id="0" name=""/>
        <dsp:cNvSpPr/>
      </dsp:nvSpPr>
      <dsp:spPr>
        <a:xfrm>
          <a:off x="5527536" y="3301904"/>
          <a:ext cx="2599531" cy="1014677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i="1" kern="1200" dirty="0" smtClean="0"/>
            <a:t>A szállítás módja</a:t>
          </a:r>
          <a:endParaRPr lang="hu-HU" sz="2300" kern="1200" dirty="0"/>
        </a:p>
      </dsp:txBody>
      <dsp:txXfrm>
        <a:off x="5557255" y="3331623"/>
        <a:ext cx="2540093" cy="955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FD0C-7C0D-4E0A-9296-BAAD299D90B2}" type="datetimeFigureOut">
              <a:rPr lang="hu-HU" smtClean="0"/>
              <a:pPr/>
              <a:t>2020.02.27.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8FA2-CE1C-4B51-8DB8-0C92A01F40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075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FD0C-7C0D-4E0A-9296-BAAD299D90B2}" type="datetimeFigureOut">
              <a:rPr lang="hu-HU" smtClean="0"/>
              <a:pPr/>
              <a:t>2020.02.27.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8FA2-CE1C-4B51-8DB8-0C92A01F40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785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FD0C-7C0D-4E0A-9296-BAAD299D90B2}" type="datetimeFigureOut">
              <a:rPr lang="hu-HU" smtClean="0"/>
              <a:pPr/>
              <a:t>2020.02.27.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8FA2-CE1C-4B51-8DB8-0C92A01F40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1410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6A47E-935E-4401-B313-EAE5A21AF41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97927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9238A-73EA-4B77-9745-C72F4B320D7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97121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9E2DB-6A02-41E5-86B9-B337C959E74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02181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8AA0B-4D31-4A67-8E55-69035ADFE9D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93195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A3B37-2CC1-45B9-A906-7409E59A602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204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2E6D1-2178-4248-A667-90CE3E0AE45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53217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70E4E-E770-42B4-8333-D5BC652A586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10899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9E58A-08E8-4796-87F9-CDD40321F6E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4596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FD0C-7C0D-4E0A-9296-BAAD299D90B2}" type="datetimeFigureOut">
              <a:rPr lang="hu-HU" smtClean="0"/>
              <a:pPr/>
              <a:t>2020.02.27.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8FA2-CE1C-4B51-8DB8-0C92A01F40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3265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B6FF6-D77A-4DE0-9CB8-B0F2A440C1A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70400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5720D-2BAD-42B0-B4DA-C89B41D63BA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70363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7FC7D-72F8-430D-B1E8-18FCEB2A0E9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61822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8F94F-E1AE-4C20-82A9-F67BFAC61E3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64033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AD83F-85B4-42C9-8F69-0BC7525D0B8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6112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FD0C-7C0D-4E0A-9296-BAAD299D90B2}" type="datetimeFigureOut">
              <a:rPr lang="hu-HU" smtClean="0"/>
              <a:pPr/>
              <a:t>2020.02.27.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8FA2-CE1C-4B51-8DB8-0C92A01F40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317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FD0C-7C0D-4E0A-9296-BAAD299D90B2}" type="datetimeFigureOut">
              <a:rPr lang="hu-HU" smtClean="0"/>
              <a:pPr/>
              <a:t>2020.02.27.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8FA2-CE1C-4B51-8DB8-0C92A01F40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80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FD0C-7C0D-4E0A-9296-BAAD299D90B2}" type="datetimeFigureOut">
              <a:rPr lang="hu-HU" smtClean="0"/>
              <a:pPr/>
              <a:t>2020.02.27.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8FA2-CE1C-4B51-8DB8-0C92A01F40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42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FD0C-7C0D-4E0A-9296-BAAD299D90B2}" type="datetimeFigureOut">
              <a:rPr lang="hu-HU" smtClean="0"/>
              <a:pPr/>
              <a:t>2020.02.27.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8FA2-CE1C-4B51-8DB8-0C92A01F40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423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FD0C-7C0D-4E0A-9296-BAAD299D90B2}" type="datetimeFigureOut">
              <a:rPr lang="hu-HU" smtClean="0"/>
              <a:pPr/>
              <a:t>2020.02.27.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8FA2-CE1C-4B51-8DB8-0C92A01F40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19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FD0C-7C0D-4E0A-9296-BAAD299D90B2}" type="datetimeFigureOut">
              <a:rPr lang="hu-HU" smtClean="0"/>
              <a:pPr/>
              <a:t>2020.02.27.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8FA2-CE1C-4B51-8DB8-0C92A01F40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081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FD0C-7C0D-4E0A-9296-BAAD299D90B2}" type="datetimeFigureOut">
              <a:rPr lang="hu-HU" smtClean="0"/>
              <a:pPr/>
              <a:t>2020.02.27.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8FA2-CE1C-4B51-8DB8-0C92A01F40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5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296125"/>
            </a:gs>
            <a:gs pos="3999">
              <a:srgbClr val="296125"/>
            </a:gs>
            <a:gs pos="8000">
              <a:srgbClr val="D6BD2A"/>
            </a:gs>
            <a:gs pos="13000">
              <a:srgbClr val="296125"/>
            </a:gs>
            <a:gs pos="17000">
              <a:srgbClr val="FFFFFF"/>
            </a:gs>
            <a:gs pos="85001">
              <a:srgbClr val="FFFFFF"/>
            </a:gs>
            <a:gs pos="89999">
              <a:srgbClr val="296125"/>
            </a:gs>
            <a:gs pos="94000">
              <a:srgbClr val="D6BD2A"/>
            </a:gs>
            <a:gs pos="100000">
              <a:srgbClr val="29612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4FD0C-7C0D-4E0A-9296-BAAD299D90B2}" type="datetimeFigureOut">
              <a:rPr lang="hu-HU" smtClean="0"/>
              <a:pPr/>
              <a:t>2020.02.27.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8FA2-CE1C-4B51-8DB8-0C92A01F40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858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296125"/>
            </a:gs>
            <a:gs pos="3999">
              <a:srgbClr val="296125"/>
            </a:gs>
            <a:gs pos="8000">
              <a:srgbClr val="D6BD2A"/>
            </a:gs>
            <a:gs pos="13000">
              <a:srgbClr val="296125"/>
            </a:gs>
            <a:gs pos="17000">
              <a:srgbClr val="FFFFFF"/>
            </a:gs>
            <a:gs pos="85001">
              <a:srgbClr val="FFFFFF"/>
            </a:gs>
            <a:gs pos="89999">
              <a:srgbClr val="296125"/>
            </a:gs>
            <a:gs pos="94000">
              <a:srgbClr val="D6BD2A"/>
            </a:gs>
            <a:gs pos="100000">
              <a:srgbClr val="29612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E58CF2E-58D4-4DA6-ACB7-CE683919D9E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8242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4.jpeg"/><Relationship Id="rId9" Type="http://schemas.microsoft.com/office/2007/relationships/diagramDrawing" Target="../diagrams/drawin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slideplayer.hu/slide/2055082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kfi-dl.uni-nke.hu/szakmai_kiadvanyok/index.php?search=/Logisztika%20a%20k%C3%B6zszolg%C3%A1latba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kfi-dl.uni-nke.hu/szakmai_kiadvanyok/index.php?search=/A%20logisztika%20alapjai%20%C3%A9s%20k%C3%B6zszolg%C3%A1lati%20kapcsol%C3%B3d%C3%A1sai,%20aspektusai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2.w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3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vili.pmmf.hu/portal/documents/19217/19797/Logisztika_I-II.pdf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ni-nke.hu/images/uni-nke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454" y="780987"/>
            <a:ext cx="4698631" cy="23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1192237" y="3025799"/>
            <a:ext cx="9485142" cy="20245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BESZERZÉS ÉS KÉSZLETEZÉS</a:t>
            </a:r>
            <a:endParaRPr lang="en-GB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668086" y="487066"/>
            <a:ext cx="4819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Közszolgálati Logisztika - NKE közös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</a:p>
          <a:p>
            <a:pPr algn="r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3" descr="Q:\HMFHH-BESZIG-HEBO (Honvéd Egészségügyi Beszerző Osztály)\Derzsényi\segédképek\flag_european_un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4" y="5914281"/>
            <a:ext cx="12588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Q:\HMFHH-BESZIG-HEBO (Honvéd Egészségügyi Beszerző Osztály)\Derzsényi\segédképek\nato_mw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369" y="5759452"/>
            <a:ext cx="1439862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216074" y="872199"/>
          <a:ext cx="10713330" cy="5631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561514" y="211015"/>
            <a:ext cx="82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BESZERZÉSI RÉSZLEG FŐBB FELADATAI 1. 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216074" y="872199"/>
          <a:ext cx="10713330" cy="5631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561514" y="211015"/>
            <a:ext cx="82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BESZERZÉSI RÉSZLEG FŐBB FELADATAI 2. 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eszerzés tervezése és végrehajtás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156447" cy="5999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Toth Tundi\AppData\Local\Microsoft\Windows\Temporary Internet Files\Content.IE5\CJAA8LX6\Piac_-_Nyíregyháza_2013_(1)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8368" y="219456"/>
            <a:ext cx="3535680" cy="2651760"/>
          </a:xfrm>
          <a:prstGeom prst="rect">
            <a:avLst/>
          </a:prstGeom>
          <a:noFill/>
        </p:spPr>
      </p:pic>
      <p:pic>
        <p:nvPicPr>
          <p:cNvPr id="1031" name="Picture 7" descr="C:\Users\Toth Tundi\AppData\Local\Microsoft\Windows\Temporary Internet Files\Content.IE5\UBIXQYOS\Warehouse_md1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2752" y="2951988"/>
            <a:ext cx="3493008" cy="3608832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332509" y="6151418"/>
            <a:ext cx="720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dirty="0"/>
              <a:t>Beszerzés tervezése és végrehajtása, forrás: Földesi Péter: Logisztika I-II.</a:t>
            </a:r>
            <a:endParaRPr lang="hu-HU" b="1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191065" y="1041008"/>
          <a:ext cx="9833317" cy="5401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2799470" y="225083"/>
            <a:ext cx="675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i="1" dirty="0" smtClean="0">
                <a:solidFill>
                  <a:srgbClr val="002060"/>
                </a:solidFill>
              </a:rPr>
              <a:t>BESZERZÉS</a:t>
            </a:r>
            <a:endParaRPr lang="hu-H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1679" y="320888"/>
            <a:ext cx="1512828" cy="1893944"/>
          </a:xfrm>
          <a:prstGeom prst="rect">
            <a:avLst/>
          </a:prstGeom>
          <a:noFill/>
        </p:spPr>
      </p:pic>
      <p:pic>
        <p:nvPicPr>
          <p:cNvPr id="1028" name="Picture 4" descr="C:\Users\Toth Tundi\AppData\Local\Microsoft\Windows\Temporary Internet Files\Content.IE5\CJAA8LX6\delivery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9820" y="1017588"/>
            <a:ext cx="3472180" cy="4340225"/>
          </a:xfrm>
          <a:prstGeom prst="rect">
            <a:avLst/>
          </a:prstGeom>
          <a:noFill/>
        </p:spPr>
      </p:pic>
      <p:pic>
        <p:nvPicPr>
          <p:cNvPr id="1029" name="Picture 5" descr="C:\Users\Toth Tundi\AppData\Local\Microsoft\Windows\Temporary Internet Files\Content.IE5\UBIXQYOS\delivery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8063" y="4076700"/>
            <a:ext cx="1552562" cy="2481263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45401185"/>
              </p:ext>
            </p:extLst>
          </p:nvPr>
        </p:nvGraphicFramePr>
        <p:xfrm>
          <a:off x="289778" y="1102680"/>
          <a:ext cx="6986588" cy="5686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521409" y="225206"/>
            <a:ext cx="6754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BESZÁLLÍTÓI MENEDZSMENT, BESZÁLLÍTÓK KIVÁLASZTÁSA, BESZERZÉSI PIACKUTATÁS</a:t>
            </a:r>
            <a:endParaRPr lang="hu-HU" sz="2400" b="1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010486" y="5978769"/>
            <a:ext cx="6316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BESZERZÉSI POLITIKA</a:t>
            </a:r>
            <a:endParaRPr lang="hu-HU" sz="3600" b="1" dirty="0">
              <a:solidFill>
                <a:srgbClr val="FF0000"/>
              </a:solidFill>
            </a:endParaRPr>
          </a:p>
        </p:txBody>
      </p:sp>
      <p:pic>
        <p:nvPicPr>
          <p:cNvPr id="2053" name="Picture 5" descr="C:\Users\Toth Tundi\AppData\Local\Microsoft\Windows\Temporary Internet Files\Content.IE5\CJAA8LX6\delivery-by-3d-characters-shows-moving-packages_GJbu9fv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5017" y="1173843"/>
            <a:ext cx="3983945" cy="3983945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617572" y="1291414"/>
            <a:ext cx="3601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smtClean="0"/>
              <a:t>Egy vagy egyszerre több beszállítótól rendeljük-e ugyanazt az anyagot? </a:t>
            </a:r>
            <a:endParaRPr lang="hu-HU" sz="2400" dirty="0"/>
          </a:p>
        </p:txBody>
      </p:sp>
      <p:pic>
        <p:nvPicPr>
          <p:cNvPr id="2054" name="Picture 6" descr="C:\Users\Toth Tundi\AppData\Local\Microsoft\Windows\Temporary Internet Files\Content.IE5\CYL6196J\question_mark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10152">
            <a:off x="-111136" y="117075"/>
            <a:ext cx="1577340" cy="1303950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435429" y="3091543"/>
            <a:ext cx="35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smtClean="0"/>
              <a:t>„fogoly”</a:t>
            </a:r>
            <a:r>
              <a:rPr lang="hu-HU" sz="2400" i="1" dirty="0" err="1" smtClean="0"/>
              <a:t>-szállítóelmélet</a:t>
            </a:r>
            <a:r>
              <a:rPr lang="hu-HU" sz="2400" i="1" dirty="0" smtClean="0"/>
              <a:t> érvényesítése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24114" y="4586514"/>
            <a:ext cx="3106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smtClean="0"/>
              <a:t>A gyártótól vagy a közvetítőtől vásároljon-e a cég?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737600" y="682171"/>
            <a:ext cx="3135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smtClean="0"/>
              <a:t>Mennyire támaszkodjon a cég helyi szállítókra? </a:t>
            </a:r>
            <a:endParaRPr lang="hu-HU" sz="2400" i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8650515" y="2278743"/>
            <a:ext cx="3077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smtClean="0"/>
              <a:t>Milyen esetekben és milyen feltételekkel szükséges bevonni a beszerzést? </a:t>
            </a:r>
            <a:endParaRPr lang="hu-HU" sz="2400" i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563429" y="3947886"/>
            <a:ext cx="3280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smtClean="0"/>
              <a:t>Milyen esetben kell használni az előminősített, és milyen esetben lehetséges megbízni nem-preferált beszállítót?</a:t>
            </a:r>
            <a:endParaRPr lang="hu-H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01858" y="719666"/>
          <a:ext cx="104382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 descr="C:\Users\Toth Tundi\AppData\Local\Microsoft\Windows\Temporary Internet Files\Content.IE5\UBIXQYOS\Waterloo_deliver_icon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008" y="0"/>
            <a:ext cx="2018888" cy="2545203"/>
          </a:xfrm>
          <a:prstGeom prst="rect">
            <a:avLst/>
          </a:prstGeom>
          <a:noFill/>
        </p:spPr>
      </p:pic>
      <p:pic>
        <p:nvPicPr>
          <p:cNvPr id="3076" name="Picture 4" descr="C:\Users\Toth Tundi\AppData\Local\Microsoft\Windows\Temporary Internet Files\Content.IE5\BY3FL4DV\Euro_Banknotes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57616" y="4492450"/>
            <a:ext cx="3560064" cy="1999789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7800110" y="318655"/>
            <a:ext cx="385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BESZÁLLÍTÓK ÉRTÉKELÉSE</a:t>
            </a:r>
            <a:endParaRPr lang="hu-HU" sz="3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ategórikus eljárá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8" y="313067"/>
            <a:ext cx="7911074" cy="37680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llipszis feliratnak 2"/>
          <p:cNvSpPr/>
          <p:nvPr/>
        </p:nvSpPr>
        <p:spPr>
          <a:xfrm>
            <a:off x="8733693" y="313067"/>
            <a:ext cx="3348110" cy="1927273"/>
          </a:xfrm>
          <a:prstGeom prst="wedgeEllipseCallout">
            <a:avLst>
              <a:gd name="adj1" fmla="val -54166"/>
              <a:gd name="adj2" fmla="val 68339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KATEGORIKUS ELJÁRÁS</a:t>
            </a:r>
            <a:endParaRPr lang="hu-HU" sz="28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577415" y="4629254"/>
            <a:ext cx="849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ELŐNY:</a:t>
            </a:r>
          </a:p>
          <a:p>
            <a:pPr>
              <a:buFont typeface="Wingdings" pitchFamily="2" charset="2"/>
              <a:buChar char="ü"/>
            </a:pPr>
            <a:r>
              <a:rPr lang="hu-HU" sz="2400" i="1" dirty="0" smtClean="0"/>
              <a:t>egyszerű, költség- és munkaerőigénye alacsony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509334" y="5475385"/>
            <a:ext cx="8707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HÁTRÁNY:</a:t>
            </a:r>
          </a:p>
          <a:p>
            <a:pPr>
              <a:buFont typeface="Wingdings" pitchFamily="2" charset="2"/>
              <a:buChar char="q"/>
            </a:pPr>
            <a:r>
              <a:rPr lang="hu-HU" sz="2400" i="1" dirty="0" smtClean="0"/>
              <a:t>szubjektív véleményeket tartalmazhat</a:t>
            </a:r>
          </a:p>
          <a:p>
            <a:pPr>
              <a:buFont typeface="Wingdings" pitchFamily="2" charset="2"/>
              <a:buChar char="q"/>
            </a:pPr>
            <a:r>
              <a:rPr lang="hu-HU" sz="2400" i="1" dirty="0" smtClean="0"/>
              <a:t>torzíthatja a végeredményt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34291" y="4197927"/>
            <a:ext cx="755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Példa a kategorikus eljárásra, forrás: Bányai Tamás (2014): Logisztikai folyamatok. Budapesti Gazdasági Főiskola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úlyozott pontrendszer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42" y="246003"/>
            <a:ext cx="6674653" cy="45929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abályos ötszög 2"/>
          <p:cNvSpPr/>
          <p:nvPr/>
        </p:nvSpPr>
        <p:spPr>
          <a:xfrm>
            <a:off x="6682154" y="5994094"/>
            <a:ext cx="4445391" cy="688060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SÚLYOZOTT PONTRENDSZER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54743" y="1905880"/>
            <a:ext cx="44735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400" b="1" dirty="0" smtClean="0">
                <a:solidFill>
                  <a:srgbClr val="FFC000"/>
                </a:solidFill>
              </a:rPr>
              <a:t>egy egyszerű eljárás</a:t>
            </a:r>
          </a:p>
          <a:p>
            <a:endParaRPr lang="hu-HU" sz="2400" b="1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400" b="1" dirty="0" smtClean="0">
                <a:solidFill>
                  <a:srgbClr val="FFC000"/>
                </a:solidFill>
              </a:rPr>
              <a:t>nincs szükség nagy adatbázisra</a:t>
            </a:r>
          </a:p>
          <a:p>
            <a:endParaRPr lang="hu-HU" sz="2400" b="1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400" b="1" dirty="0" smtClean="0">
                <a:solidFill>
                  <a:srgbClr val="FFC000"/>
                </a:solidFill>
              </a:rPr>
              <a:t>nem időigényes</a:t>
            </a:r>
          </a:p>
          <a:p>
            <a:endParaRPr lang="hu-HU" sz="2400" b="1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400" b="1" dirty="0" smtClean="0">
                <a:solidFill>
                  <a:srgbClr val="FFC000"/>
                </a:solidFill>
              </a:rPr>
              <a:t>tartalma rugalmasan alakítható  </a:t>
            </a:r>
            <a:endParaRPr lang="hu-HU" sz="2400" b="1" dirty="0">
              <a:solidFill>
                <a:srgbClr val="FFC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51692" y="5247249"/>
            <a:ext cx="4276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hu-HU" sz="2400" b="1" i="1" dirty="0" smtClean="0">
                <a:solidFill>
                  <a:srgbClr val="002060"/>
                </a:solidFill>
              </a:rPr>
              <a:t> a szempontok súlyozásánál eltérő véleményen lehetnek a kialakítók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-716175" y="246003"/>
            <a:ext cx="5886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i="1" dirty="0" smtClean="0">
                <a:latin typeface="Algerian" panose="04020705040A02060702" pitchFamily="82" charset="0"/>
              </a:rPr>
              <a:t>SÚLYOZOTT PONTRENDSZER</a:t>
            </a:r>
            <a:endParaRPr lang="hu-HU" sz="3600" i="1" dirty="0">
              <a:latin typeface="Algerian" panose="04020705040A02060702" pitchFamily="82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351477" y="4954841"/>
            <a:ext cx="6470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Példa a súlyozott pontrendszerre, forrás: Molnár Attila (2015): Vevő-beszállító kapcsolatok típusai, hogyan feleljünk meg az elvárásoknak?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öltségarányok módszere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5" y="858129"/>
            <a:ext cx="6443003" cy="51408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ekerekített téglalap 2"/>
          <p:cNvSpPr/>
          <p:nvPr/>
        </p:nvSpPr>
        <p:spPr>
          <a:xfrm>
            <a:off x="449953" y="140464"/>
            <a:ext cx="6809189" cy="552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KÖLTSÉGARÁNYOK MÓDSZERE</a:t>
            </a:r>
            <a:endParaRPr lang="hu-HU" sz="2400" dirty="0"/>
          </a:p>
        </p:txBody>
      </p:sp>
      <p:sp>
        <p:nvSpPr>
          <p:cNvPr id="4" name="Folyamatábra: Kijelzés 3"/>
          <p:cNvSpPr/>
          <p:nvPr/>
        </p:nvSpPr>
        <p:spPr>
          <a:xfrm>
            <a:off x="7343336" y="858129"/>
            <a:ext cx="4403188" cy="2180493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beszállító teljesítményét a költségek arányában fejezi ki és vizsgálja</a:t>
            </a:r>
          </a:p>
          <a:p>
            <a:pPr algn="ctr"/>
            <a:endParaRPr lang="hu-HU" dirty="0" smtClean="0">
              <a:solidFill>
                <a:schemeClr val="tx1"/>
              </a:solidFill>
            </a:endParaRPr>
          </a:p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értékelő szempontokat lebontja költségekre</a:t>
            </a:r>
            <a:endParaRPr lang="hu-HU" sz="2000" b="1" dirty="0">
              <a:solidFill>
                <a:schemeClr val="tx1"/>
              </a:solidFill>
            </a:endParaRPr>
          </a:p>
        </p:txBody>
      </p:sp>
      <p:sp>
        <p:nvSpPr>
          <p:cNvPr id="5" name="Folyamatábra: Tárolt adat 4"/>
          <p:cNvSpPr/>
          <p:nvPr/>
        </p:nvSpPr>
        <p:spPr>
          <a:xfrm>
            <a:off x="7540283" y="4009292"/>
            <a:ext cx="3995224" cy="216642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előnye: számszerűsíti és összemérhetővé teszi a tényezőket </a:t>
            </a:r>
          </a:p>
          <a:p>
            <a:pPr algn="ctr"/>
            <a:endParaRPr lang="hu-HU" dirty="0" smtClean="0"/>
          </a:p>
          <a:p>
            <a:pPr algn="ctr"/>
            <a:r>
              <a:rPr lang="hu-HU" b="1" i="1" dirty="0" smtClean="0">
                <a:solidFill>
                  <a:srgbClr val="000099"/>
                </a:solidFill>
              </a:rPr>
              <a:t>Hátránya: időigényes és jelentős mennyiségű adatot igényel</a:t>
            </a:r>
            <a:endParaRPr lang="hu-HU" b="1" i="1" dirty="0">
              <a:solidFill>
                <a:srgbClr val="000099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63236" y="6175716"/>
            <a:ext cx="7277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Példa a költségarányok módszerére, forrás: Molnár Attila (2015): Vevő-beszállító kapcsolatok típusai, hogyan feleljünk meg az elvárásoknak?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ni-nke.hu/images/uni-nke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87"/>
            <a:ext cx="3034145" cy="15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6668086" y="487066"/>
            <a:ext cx="4819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Közszolgálati Logisztika - NKE közös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</a:p>
          <a:p>
            <a:pPr algn="r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314575" y="1346726"/>
            <a:ext cx="464127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KÖTELEZŐ IRODALOM</a:t>
            </a:r>
          </a:p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93010" y="2247146"/>
            <a:ext cx="12309780" cy="4801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Könyv: A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logisztika alapjai és közszolgálati kapcsolódásai,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aspektusai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Szerkesztette: Lakatos Péter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universitatis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Sorozatszerkesztő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Hautzinger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Zoltán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Dialóg Campus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Kiadó,  Budapest, 2018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://akfi-dl.uni-nke.hu/szakmai_kiadvanyok/index.php?search=/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Logisztika%20a%20k%C3%B6zszolg%C3%A1latban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Jegyzet: Logisztika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közszolgálatban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Szerkesztette: Lakatos Péter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universitatis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Sorozatszerkesztő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Hautzinger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Zoltán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Dialóg Campus Kiadó,  Budapest,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://akfi-dl.uni-nke.hu/szakmai_kiadvanyok/index.php?search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A%20logisztika%20alapjai%20%C3%A9s%20k%C3%B6zszolg%C3%A1lati%20kapcsol%C3%B3d%C3%A1sai,%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20aspektusai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Szerzők: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Lakatos Péter (I.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rész);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Potóczki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György (II.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rész); Szászi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Gábor (III.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rész); Németh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Gyula (IV.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rész);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Horváth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Zoltán (V. rész)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/>
              <a:t>	</a:t>
            </a:r>
            <a:endParaRPr lang="hu-HU" dirty="0" smtClean="0"/>
          </a:p>
          <a:p>
            <a:r>
              <a:rPr lang="hu-H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935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19534333"/>
              </p:ext>
            </p:extLst>
          </p:nvPr>
        </p:nvGraphicFramePr>
        <p:xfrm>
          <a:off x="290632" y="135513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75521" y="2798064"/>
            <a:ext cx="1261872" cy="1266409"/>
          </a:xfrm>
          <a:prstGeom prst="rect">
            <a:avLst/>
          </a:prstGeom>
          <a:noFill/>
        </p:spPr>
      </p:pic>
      <p:pic>
        <p:nvPicPr>
          <p:cNvPr id="4099" name="Picture 3" descr="C:\Users\Toth Tundi\AppData\Local\Microsoft\Windows\Temporary Internet Files\Content.IE5\BY3FL4DV\ehes%20vasarlo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90630" y="219456"/>
            <a:ext cx="3501370" cy="2322576"/>
          </a:xfrm>
          <a:prstGeom prst="rect">
            <a:avLst/>
          </a:prstGeom>
          <a:noFill/>
        </p:spPr>
      </p:pic>
      <p:pic>
        <p:nvPicPr>
          <p:cNvPr id="4100" name="Picture 4" descr="C:\Users\Toth Tundi\AppData\Local\Microsoft\Windows\Temporary Internet Files\Content.IE5\BY3FL4DV\penz_euro_gazdagsag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23376" y="4581144"/>
            <a:ext cx="3468624" cy="1828800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745523" y="219456"/>
            <a:ext cx="7218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TULAJDONLÁS TELJES KÖLTSÉGE</a:t>
            </a:r>
            <a:endParaRPr lang="hu-HU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73361816"/>
              </p:ext>
            </p:extLst>
          </p:nvPr>
        </p:nvGraphicFramePr>
        <p:xfrm>
          <a:off x="604981" y="5672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Lekerekített téglalap 6"/>
          <p:cNvSpPr/>
          <p:nvPr/>
        </p:nvSpPr>
        <p:spPr>
          <a:xfrm>
            <a:off x="9102436" y="1080655"/>
            <a:ext cx="2826328" cy="1856509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PROAKTÍV BESZERZÉS</a:t>
            </a:r>
            <a:endParaRPr lang="hu-H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Hatszög 7"/>
          <p:cNvSpPr/>
          <p:nvPr/>
        </p:nvSpPr>
        <p:spPr>
          <a:xfrm>
            <a:off x="9033163" y="3740726"/>
            <a:ext cx="2964873" cy="2148224"/>
          </a:xfrm>
          <a:prstGeom prst="hexag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C00000"/>
                </a:solidFill>
              </a:rPr>
              <a:t>ELEKTRONIKUS ESZKÖZÖK HASZNÁLTA</a:t>
            </a:r>
            <a:endParaRPr lang="hu-H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ile:&lt;strong&gt;Forint&lt;/strong&gt; coins of Hungary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0" y="249382"/>
            <a:ext cx="5022189" cy="1593688"/>
          </a:xfrm>
          <a:prstGeom prst="rect">
            <a:avLst/>
          </a:prstGeom>
        </p:spPr>
      </p:pic>
      <p:sp>
        <p:nvSpPr>
          <p:cNvPr id="3" name="Szaggatott nyíl jobbra 2"/>
          <p:cNvSpPr/>
          <p:nvPr/>
        </p:nvSpPr>
        <p:spPr>
          <a:xfrm>
            <a:off x="5708073" y="803564"/>
            <a:ext cx="1260763" cy="595745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7361890" y="562827"/>
            <a:ext cx="4558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lgerian" panose="04020705040A02060702" pitchFamily="82" charset="0"/>
              </a:rPr>
              <a:t>VERSENYEZTETŐ MODELL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NEM BIZALOMRA ÉPÜL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ÁR SZERINT HASONLÍTJA A BESZÁLLÍTÓKAT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963011"/>
              </p:ext>
            </p:extLst>
          </p:nvPr>
        </p:nvGraphicFramePr>
        <p:xfrm>
          <a:off x="3590211" y="2053964"/>
          <a:ext cx="8473440" cy="3971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4480">
                  <a:extLst>
                    <a:ext uri="{9D8B030D-6E8A-4147-A177-3AD203B41FA5}">
                      <a16:colId xmlns:a16="http://schemas.microsoft.com/office/drawing/2014/main" val="3159965504"/>
                    </a:ext>
                  </a:extLst>
                </a:gridCol>
                <a:gridCol w="2824480">
                  <a:extLst>
                    <a:ext uri="{9D8B030D-6E8A-4147-A177-3AD203B41FA5}">
                      <a16:colId xmlns:a16="http://schemas.microsoft.com/office/drawing/2014/main" val="3822012143"/>
                    </a:ext>
                  </a:extLst>
                </a:gridCol>
                <a:gridCol w="2824480">
                  <a:extLst>
                    <a:ext uri="{9D8B030D-6E8A-4147-A177-3AD203B41FA5}">
                      <a16:colId xmlns:a16="http://schemas.microsoft.com/office/drawing/2014/main" val="4034338256"/>
                    </a:ext>
                  </a:extLst>
                </a:gridCol>
              </a:tblGrid>
              <a:tr h="356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Szempontok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Versenyeztető modell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Együttműködő modell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312597"/>
                  </a:ext>
                </a:extLst>
              </a:tr>
              <a:tr h="1117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Kapcsolat jellege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riválisnak tekinti a beszállítót, nincs bizalom a felek között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a beszállító partner, bizalom van a két fél között, tájékoztatják egymást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2960753"/>
                  </a:ext>
                </a:extLst>
              </a:tr>
              <a:tr h="356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Szállítók száma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sok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egy vagy kevés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3975744"/>
                  </a:ext>
                </a:extLst>
              </a:tr>
              <a:tr h="356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Kapcsolat hossza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rövid távú, egyszeri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hosszú távú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5883355"/>
                  </a:ext>
                </a:extLst>
              </a:tr>
              <a:tr h="356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Közös tevékenység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nincs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előfordulhat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7904281"/>
                  </a:ext>
                </a:extLst>
              </a:tr>
              <a:tr h="356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Szerződés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szervezett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flexibilis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0508333"/>
                  </a:ext>
                </a:extLst>
              </a:tr>
              <a:tr h="356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Rendelés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időszakos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sorozatos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0583359"/>
                  </a:ext>
                </a:extLst>
              </a:tr>
              <a:tr h="356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Tárgyalási módszer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„vesztes – nyertes”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egyezség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8796558"/>
                  </a:ext>
                </a:extLst>
              </a:tr>
              <a:tr h="356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</a:rPr>
                        <a:t>.Szállító kiválasztása</a:t>
                      </a:r>
                      <a:endParaRPr lang="hu-H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versenyhelyzet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</a:rPr>
                        <a:t>értekezlet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0543103"/>
                  </a:ext>
                </a:extLst>
              </a:tr>
            </a:tbl>
          </a:graphicData>
        </a:graphic>
      </p:graphicFrame>
      <p:sp>
        <p:nvSpPr>
          <p:cNvPr id="6" name="Fazetta 5"/>
          <p:cNvSpPr/>
          <p:nvPr/>
        </p:nvSpPr>
        <p:spPr>
          <a:xfrm>
            <a:off x="110836" y="2098964"/>
            <a:ext cx="3354684" cy="2202873"/>
          </a:xfrm>
          <a:prstGeom prst="bevel">
            <a:avLst/>
          </a:prstGeom>
          <a:solidFill>
            <a:schemeClr val="accent3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lgerian" panose="04020705040A02060702" pitchFamily="82" charset="0"/>
              </a:rPr>
              <a:t>EGYÜTTMŰKÖDÉSI MODELL</a:t>
            </a:r>
            <a:endParaRPr lang="hu-HU" sz="2400" dirty="0">
              <a:latin typeface="Algerian" panose="04020705040A02060702" pitchFamily="82" charset="0"/>
            </a:endParaRPr>
          </a:p>
        </p:txBody>
      </p:sp>
      <p:sp>
        <p:nvSpPr>
          <p:cNvPr id="7" name="Sávnyíl 6"/>
          <p:cNvSpPr/>
          <p:nvPr/>
        </p:nvSpPr>
        <p:spPr>
          <a:xfrm rot="5400000">
            <a:off x="1449684" y="4481946"/>
            <a:ext cx="858982" cy="6096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292830" y="5486400"/>
            <a:ext cx="3172690" cy="113607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i="1" dirty="0" smtClean="0"/>
              <a:t>KÖZÖS PROBLÉMA MEGOLDÁS</a:t>
            </a:r>
            <a:endParaRPr lang="hu-HU" sz="2000" b="1" i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740727" y="6054438"/>
            <a:ext cx="8179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A versenyeztető modell összehasonlítása az együttműködő modellel, saját </a:t>
            </a:r>
            <a:r>
              <a:rPr lang="hu-HU" sz="1600" dirty="0" smtClean="0"/>
              <a:t>szerkesztés</a:t>
            </a:r>
            <a:r>
              <a:rPr lang="hu-HU" sz="1600" dirty="0"/>
              <a:t>, forrás: Juhászné </a:t>
            </a:r>
            <a:r>
              <a:rPr lang="hu-HU" sz="1600" dirty="0" err="1"/>
              <a:t>Ábry</a:t>
            </a:r>
            <a:r>
              <a:rPr lang="hu-HU" sz="1600" dirty="0"/>
              <a:t> Ilona: </a:t>
            </a:r>
            <a:r>
              <a:rPr lang="hu-HU" sz="1600" i="1" dirty="0"/>
              <a:t>Beszerzés és készletgazdálkodás.</a:t>
            </a:r>
            <a:r>
              <a:rPr lang="hu-HU" sz="1600" dirty="0"/>
              <a:t> IBS Nemzetközi Üzleti Főiskola Villányi Úti Képzési Hely, 2015</a:t>
            </a:r>
          </a:p>
        </p:txBody>
      </p:sp>
    </p:spTree>
    <p:extLst>
      <p:ext uri="{BB962C8B-B14F-4D97-AF65-F5344CB8AC3E}">
        <p14:creationId xmlns:p14="http://schemas.microsoft.com/office/powerpoint/2010/main" val="2484712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yamatábra: Előkészítés 1"/>
          <p:cNvSpPr/>
          <p:nvPr/>
        </p:nvSpPr>
        <p:spPr>
          <a:xfrm>
            <a:off x="858982" y="374072"/>
            <a:ext cx="4918363" cy="1690255"/>
          </a:xfrm>
          <a:prstGeom prst="flowChartPreparati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002060"/>
                </a:solidFill>
              </a:rPr>
              <a:t>KRAJLIC MÁTRIX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37562" y="403830"/>
            <a:ext cx="5777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lehetőséget ad a beszállítói politika átfogó, megalapozott </a:t>
            </a:r>
            <a:r>
              <a:rPr lang="hu-H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kialakítására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beszerzés </a:t>
            </a:r>
            <a:r>
              <a:rPr lang="hu-HU" sz="24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kockázata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beszerzés fontossága</a:t>
            </a:r>
            <a:endParaRPr lang="hu-H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13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924" y="2100229"/>
            <a:ext cx="5749637" cy="3843371"/>
          </a:xfrm>
          <a:prstGeom prst="rect">
            <a:avLst/>
          </a:prstGeom>
        </p:spPr>
      </p:pic>
      <p:sp>
        <p:nvSpPr>
          <p:cNvPr id="5" name="Felhő 4"/>
          <p:cNvSpPr/>
          <p:nvPr/>
        </p:nvSpPr>
        <p:spPr>
          <a:xfrm>
            <a:off x="6227617" y="2331660"/>
            <a:ext cx="5597237" cy="2568753"/>
          </a:xfrm>
          <a:prstGeom prst="cloudCallout">
            <a:avLst>
              <a:gd name="adj1" fmla="val -42061"/>
              <a:gd name="adj2" fmla="val 868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ABC ELEMZÉS</a:t>
            </a:r>
          </a:p>
          <a:p>
            <a:pPr algn="ctr"/>
            <a:r>
              <a:rPr lang="hu-HU" sz="2000" dirty="0" smtClean="0">
                <a:solidFill>
                  <a:srgbClr val="002060"/>
                </a:solidFill>
              </a:rPr>
              <a:t>- termékféleségek </a:t>
            </a:r>
            <a:r>
              <a:rPr lang="hu-HU" sz="2000" dirty="0">
                <a:solidFill>
                  <a:srgbClr val="002060"/>
                </a:solidFill>
              </a:rPr>
              <a:t>20%-a jelenti a raktári készletérték 80%-át </a:t>
            </a:r>
            <a:endParaRPr lang="hu-HU" sz="2000" dirty="0" smtClean="0">
              <a:solidFill>
                <a:srgbClr val="002060"/>
              </a:solidFill>
            </a:endParaRPr>
          </a:p>
          <a:p>
            <a:pPr algn="ctr"/>
            <a:r>
              <a:rPr lang="hu-HU" sz="2000" dirty="0" smtClean="0">
                <a:solidFill>
                  <a:srgbClr val="002060"/>
                </a:solidFill>
              </a:rPr>
              <a:t>- az </a:t>
            </a:r>
            <a:r>
              <a:rPr lang="hu-HU" sz="2000" dirty="0">
                <a:solidFill>
                  <a:srgbClr val="002060"/>
                </a:solidFill>
              </a:rPr>
              <a:t>értékesítés 80 %-át adja a termékek 20 %-a</a:t>
            </a:r>
          </a:p>
        </p:txBody>
      </p:sp>
      <p:pic>
        <p:nvPicPr>
          <p:cNvPr id="6" name="Kép 5" descr="The &lt;strong&gt;80/20&lt;/strong&gt; rule- dating advice | Dating by Committe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339" y="5153891"/>
            <a:ext cx="2385753" cy="170410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87924" y="6005945"/>
            <a:ext cx="613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Pareto–Lorenz-görbe </a:t>
            </a:r>
          </a:p>
          <a:p>
            <a:pPr algn="ctr"/>
            <a:r>
              <a:rPr lang="hu-HU" dirty="0"/>
              <a:t>(Forrás: Szegedi – </a:t>
            </a:r>
            <a:r>
              <a:rPr lang="hu-HU" dirty="0" err="1"/>
              <a:t>Prezenszki</a:t>
            </a:r>
            <a:r>
              <a:rPr lang="hu-HU" dirty="0"/>
              <a:t> 2003) </a:t>
            </a:r>
          </a:p>
        </p:txBody>
      </p:sp>
    </p:spTree>
    <p:extLst>
      <p:ext uri="{BB962C8B-B14F-4D97-AF65-F5344CB8AC3E}">
        <p14:creationId xmlns:p14="http://schemas.microsoft.com/office/powerpoint/2010/main" val="1734186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30392213"/>
              </p:ext>
            </p:extLst>
          </p:nvPr>
        </p:nvGraphicFramePr>
        <p:xfrm>
          <a:off x="397164" y="4148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ép 4" descr="Raktározás – Wikipé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63" y="155286"/>
            <a:ext cx="2794000" cy="3721100"/>
          </a:xfrm>
          <a:prstGeom prst="rect">
            <a:avLst/>
          </a:prstGeom>
        </p:spPr>
      </p:pic>
      <p:pic>
        <p:nvPicPr>
          <p:cNvPr id="6" name="Kép 5" descr="Ellenőrzött &lt;strong&gt;minőség&lt;/strong&gt; ico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32" y="4812723"/>
            <a:ext cx="1333500" cy="1333500"/>
          </a:xfrm>
          <a:prstGeom prst="rect">
            <a:avLst/>
          </a:prstGeom>
        </p:spPr>
      </p:pic>
      <p:pic>
        <p:nvPicPr>
          <p:cNvPr id="7" name="Kép 6" descr="&lt;strong&gt;Delivery&lt;/strong&gt; &lt;strong&gt;Man&lt;/strong&gt; Handing In Parcel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075" y="4432993"/>
            <a:ext cx="2838575" cy="20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85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98763" y="987792"/>
            <a:ext cx="1127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i="1" dirty="0">
                <a:solidFill>
                  <a:srgbClr val="00B0F0"/>
                </a:solidFill>
              </a:rPr>
              <a:t>„Készletek alatt mindazon anyagi javakat, termékeket értjük, amelyek egy adott időpontban a vállalatnál rendelkezésre állnak”</a:t>
            </a:r>
            <a:endParaRPr lang="hu-HU" sz="2800" dirty="0">
              <a:solidFill>
                <a:srgbClr val="00B0F0"/>
              </a:solidFill>
            </a:endParaRPr>
          </a:p>
        </p:txBody>
      </p:sp>
      <p:sp>
        <p:nvSpPr>
          <p:cNvPr id="3" name="Folyamatábra: Lyukszalag 2"/>
          <p:cNvSpPr/>
          <p:nvPr/>
        </p:nvSpPr>
        <p:spPr>
          <a:xfrm>
            <a:off x="3144981" y="2111838"/>
            <a:ext cx="5569527" cy="1524000"/>
          </a:xfrm>
          <a:prstGeom prst="flowChartPunchedTape">
            <a:avLst/>
          </a:prstGeom>
          <a:solidFill>
            <a:schemeClr val="bg1">
              <a:lumMod val="6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000099"/>
                </a:solidFill>
                <a:latin typeface="Lucida Handwriting" panose="03010101010101010101" pitchFamily="66" charset="0"/>
              </a:rPr>
              <a:t>KEYNES </a:t>
            </a:r>
            <a:r>
              <a:rPr lang="hu-HU" dirty="0" smtClean="0">
                <a:solidFill>
                  <a:srgbClr val="000099"/>
                </a:solidFill>
              </a:rPr>
              <a:t>– LIKVIDITÁS GAZDASÁGI ÖSZTÖNZŐI</a:t>
            </a:r>
            <a:endParaRPr lang="hu-HU" dirty="0">
              <a:solidFill>
                <a:srgbClr val="000099"/>
              </a:solidFill>
            </a:endParaRPr>
          </a:p>
        </p:txBody>
      </p:sp>
      <p:sp>
        <p:nvSpPr>
          <p:cNvPr id="4" name="Jobbra nyíl 3"/>
          <p:cNvSpPr/>
          <p:nvPr/>
        </p:nvSpPr>
        <p:spPr>
          <a:xfrm>
            <a:off x="498763" y="3574473"/>
            <a:ext cx="1468582" cy="67887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>
            <a:off x="498763" y="4326080"/>
            <a:ext cx="1468582" cy="67887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>
            <a:off x="498763" y="5058764"/>
            <a:ext cx="1468582" cy="67887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>
            <a:off x="498763" y="5774367"/>
            <a:ext cx="1468582" cy="67887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230580" y="3701063"/>
            <a:ext cx="964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dirty="0"/>
              <a:t>jövedelmi motívum: a jövedelem kézhezvétele és az elköltése közti időszak </a:t>
            </a:r>
            <a:r>
              <a:rPr lang="hu-HU" sz="2000" i="1" dirty="0" smtClean="0"/>
              <a:t>áthidalása</a:t>
            </a:r>
            <a:endParaRPr lang="hu-HU" sz="2000" i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2230580" y="4327661"/>
            <a:ext cx="9407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üzleti motívum: az üzleti költségek felmerülése és az értékesített tételek utáni bevételek kézhezvétele közti időszak áthidalása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41963" y="5075035"/>
            <a:ext cx="8160328" cy="65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230580" y="5205486"/>
            <a:ext cx="978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óvatossági motívum: tartalékolás hirtelen kiadást igénylő véletlen eseményekre, előre nem látott előnyös vásárlásokra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230580" y="5965408"/>
            <a:ext cx="9545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spekulációs motívum: a pénzpiac alakulásából adódó lehetőségek kihasználása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967345" y="207818"/>
            <a:ext cx="7716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Algerian" panose="04020705040A02060702" pitchFamily="82" charset="0"/>
              </a:rPr>
              <a:t>KÉSZLETEK FOGALMA ÉS SZEREPE</a:t>
            </a:r>
            <a:endParaRPr lang="hu-HU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8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94858440"/>
              </p:ext>
            </p:extLst>
          </p:nvPr>
        </p:nvGraphicFramePr>
        <p:xfrm>
          <a:off x="-162720" y="0"/>
          <a:ext cx="8128000" cy="654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yamatábra: Lyukkártya 3"/>
          <p:cNvSpPr/>
          <p:nvPr/>
        </p:nvSpPr>
        <p:spPr>
          <a:xfrm>
            <a:off x="7965280" y="287047"/>
            <a:ext cx="3929062" cy="971550"/>
          </a:xfrm>
          <a:prstGeom prst="flowChartPunchedCar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latin typeface="Algerian" panose="04020705040A02060702" pitchFamily="82" charset="0"/>
              </a:rPr>
              <a:t>TERVEZÉS</a:t>
            </a:r>
            <a:endParaRPr lang="hu-HU" sz="4400" dirty="0">
              <a:latin typeface="Algerian" panose="04020705040A02060702" pitchFamily="8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42089351"/>
              </p:ext>
            </p:extLst>
          </p:nvPr>
        </p:nvGraphicFramePr>
        <p:xfrm>
          <a:off x="7791051" y="3857624"/>
          <a:ext cx="4277519" cy="2686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Kép 5" descr="Hogyan dörgölőzzünk? / avagy álláskeresés felsőfokon! - B ...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60" y="1381989"/>
            <a:ext cx="2857502" cy="21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7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2" y="266959"/>
            <a:ext cx="6037407" cy="228227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252852" y="453197"/>
            <a:ext cx="3685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Algerian" panose="04020705040A02060702" pitchFamily="82" charset="0"/>
              </a:rPr>
              <a:t>t-Q mechanizmus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705597" y="1381033"/>
            <a:ext cx="4779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>
                <a:solidFill>
                  <a:srgbClr val="C24EE2"/>
                </a:solidFill>
              </a:rPr>
              <a:t>a készletszint akkor tartható átlagos szinten egy periódus alatt, ha a készlet felhasználási ráta állandó, és az utánpótlás a periódus végén, időben </a:t>
            </a:r>
            <a:r>
              <a:rPr lang="hu-HU" sz="2400" b="1" i="1" dirty="0" smtClean="0">
                <a:solidFill>
                  <a:srgbClr val="C24EE2"/>
                </a:solidFill>
              </a:rPr>
              <a:t>beérkezik</a:t>
            </a:r>
            <a:endParaRPr lang="hu-HU" sz="2400" b="1" i="1" dirty="0">
              <a:solidFill>
                <a:srgbClr val="C24EE2"/>
              </a:solidFill>
            </a:endParaRPr>
          </a:p>
        </p:txBody>
      </p:sp>
      <p:pic>
        <p:nvPicPr>
          <p:cNvPr id="5" name="Kép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2" y="3394365"/>
            <a:ext cx="6037407" cy="27432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058889" y="3780051"/>
            <a:ext cx="4239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Algerian" panose="04020705040A02060702" pitchFamily="82" charset="0"/>
              </a:rPr>
              <a:t>t-S mechanizmus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892635" y="4424985"/>
            <a:ext cx="44057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24EE2"/>
                </a:solidFill>
              </a:rPr>
              <a:t>A készletszintet csak a periódus végén ellenőrizzük, és ekkor döntjük el, hogy pontosan mekkora az a </a:t>
            </a:r>
            <a:r>
              <a:rPr lang="hu-HU" sz="2400" b="1" i="1" dirty="0">
                <a:solidFill>
                  <a:srgbClr val="C24EE2"/>
                </a:solidFill>
              </a:rPr>
              <a:t>Q</a:t>
            </a:r>
            <a:r>
              <a:rPr lang="hu-HU" sz="2400" b="1" dirty="0">
                <a:solidFill>
                  <a:srgbClr val="C24EE2"/>
                </a:solidFill>
              </a:rPr>
              <a:t> mennyiség, amely a maximális </a:t>
            </a:r>
            <a:r>
              <a:rPr lang="hu-HU" sz="2400" b="1" i="1" dirty="0">
                <a:solidFill>
                  <a:srgbClr val="C24EE2"/>
                </a:solidFill>
              </a:rPr>
              <a:t>S</a:t>
            </a:r>
            <a:r>
              <a:rPr lang="hu-HU" sz="2400" b="1" dirty="0">
                <a:solidFill>
                  <a:srgbClr val="C24EE2"/>
                </a:solidFill>
              </a:rPr>
              <a:t> készletszint eléréséhez szükséges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63236" y="2687782"/>
            <a:ext cx="6442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t-Q mechanizmus (Benkő J: Készletgazdálkodás, eljárások és modellek. LOKA, Gödöllő, 2017. 24 p.)</a:t>
            </a:r>
          </a:p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95745" y="6276109"/>
            <a:ext cx="55279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t-S mechanizmus (Benkő J: Készletgazdálkodás, eljárások és modellek. LOKA, Gödöllő, 2017. 24 p.)</a:t>
            </a:r>
          </a:p>
          <a:p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4139046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7" y="121392"/>
            <a:ext cx="6539345" cy="309286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315200" y="457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000099"/>
                </a:solidFill>
                <a:latin typeface="Algerian" panose="04020705040A02060702" pitchFamily="82" charset="0"/>
              </a:rPr>
              <a:t>s-Q mechanizmus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107382" y="1537854"/>
            <a:ext cx="4378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808080"/>
                </a:solidFill>
              </a:rPr>
              <a:t>az </a:t>
            </a:r>
            <a:r>
              <a:rPr lang="hu-HU" sz="2000" i="1" dirty="0">
                <a:solidFill>
                  <a:srgbClr val="808080"/>
                </a:solidFill>
              </a:rPr>
              <a:t>s</a:t>
            </a:r>
            <a:r>
              <a:rPr lang="hu-HU" sz="2000" dirty="0">
                <a:solidFill>
                  <a:srgbClr val="808080"/>
                </a:solidFill>
              </a:rPr>
              <a:t> minimális rendelési szint vagy </a:t>
            </a:r>
            <a:r>
              <a:rPr lang="hu-HU" sz="2000" dirty="0" err="1">
                <a:solidFill>
                  <a:srgbClr val="808080"/>
                </a:solidFill>
              </a:rPr>
              <a:t>újrarendelési</a:t>
            </a:r>
            <a:r>
              <a:rPr lang="hu-HU" sz="2000" dirty="0">
                <a:solidFill>
                  <a:srgbClr val="808080"/>
                </a:solidFill>
              </a:rPr>
              <a:t> pont elérésekor előre meghatározott </a:t>
            </a:r>
            <a:r>
              <a:rPr lang="hu-HU" sz="2000" i="1" dirty="0">
                <a:solidFill>
                  <a:srgbClr val="808080"/>
                </a:solidFill>
              </a:rPr>
              <a:t>Q</a:t>
            </a:r>
            <a:r>
              <a:rPr lang="hu-HU" sz="2000" dirty="0">
                <a:solidFill>
                  <a:srgbClr val="808080"/>
                </a:solidFill>
              </a:rPr>
              <a:t> mennyiséget rendelünk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997527" y="3865418"/>
            <a:ext cx="9795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>
                <a:solidFill>
                  <a:srgbClr val="FF66FF"/>
                </a:solidFill>
              </a:rPr>
              <a:t>A </a:t>
            </a:r>
            <a:r>
              <a:rPr lang="hu-HU" sz="2400" b="1" dirty="0" err="1">
                <a:solidFill>
                  <a:srgbClr val="FF66FF"/>
                </a:solidFill>
              </a:rPr>
              <a:t>kétraktáras</a:t>
            </a:r>
            <a:r>
              <a:rPr lang="hu-HU" sz="2400" b="1" dirty="0">
                <a:solidFill>
                  <a:srgbClr val="FF66FF"/>
                </a:solidFill>
              </a:rPr>
              <a:t> működési politika előnye</a:t>
            </a:r>
            <a:r>
              <a:rPr lang="hu-HU" sz="2400" dirty="0">
                <a:solidFill>
                  <a:srgbClr val="FF66FF"/>
                </a:solidFill>
              </a:rPr>
              <a:t> az önszabályozó képesség. Automatikusan képes kiegyenlíteni a különböző időben és mennyiségben jelentkező igényeket. 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997527" y="5310572"/>
            <a:ext cx="10072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>
                <a:solidFill>
                  <a:srgbClr val="FF0066"/>
                </a:solidFill>
              </a:rPr>
              <a:t>A </a:t>
            </a:r>
            <a:r>
              <a:rPr lang="hu-HU" sz="2400" b="1" dirty="0" err="1">
                <a:solidFill>
                  <a:srgbClr val="FF0066"/>
                </a:solidFill>
              </a:rPr>
              <a:t>kétraktáras</a:t>
            </a:r>
            <a:r>
              <a:rPr lang="hu-HU" sz="2400" b="1" dirty="0">
                <a:solidFill>
                  <a:srgbClr val="FF0066"/>
                </a:solidFill>
              </a:rPr>
              <a:t> működési politika hátránya</a:t>
            </a:r>
            <a:r>
              <a:rPr lang="hu-HU" sz="2400" dirty="0">
                <a:solidFill>
                  <a:srgbClr val="FF0066"/>
                </a:solidFill>
              </a:rPr>
              <a:t>, hogy erősen ingadozó felhasználás vagy kereslet esetén készletigényes, nem garantálja a hiány elkerülését és folyamatos készletellenőrzést igényel. 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997527" y="3311236"/>
            <a:ext cx="6109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s-Q mechanizmus (Benkő J: Készletgazdálkodás, eljárások és modellek. LOKA, Gödöllő, 2017. 25 p.)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965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08" y="0"/>
            <a:ext cx="6262255" cy="343592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77981" y="1117798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/>
              <a:t>A meghatározott készletszint (s) elérésekor a legnagyobb készletszintre (S) való </a:t>
            </a:r>
            <a:r>
              <a:rPr lang="hu-HU" sz="2400" i="1" dirty="0" smtClean="0"/>
              <a:t>feltöltés</a:t>
            </a:r>
            <a:endParaRPr lang="hu-HU" sz="2400" i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77981" y="2438400"/>
            <a:ext cx="419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92D050"/>
                </a:solidFill>
                <a:latin typeface="Algerian" panose="04020705040A02060702" pitchFamily="82" charset="0"/>
              </a:rPr>
              <a:t>s-S mechanizmus </a:t>
            </a:r>
          </a:p>
        </p:txBody>
      </p:sp>
      <p:sp>
        <p:nvSpPr>
          <p:cNvPr id="5" name="Téglalap 4"/>
          <p:cNvSpPr/>
          <p:nvPr/>
        </p:nvSpPr>
        <p:spPr>
          <a:xfrm>
            <a:off x="595745" y="4364182"/>
            <a:ext cx="10986654" cy="969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Előnye, hogy a feltöltés időpontja és mennyisége teljes egészében a kereslet függvénye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95745" y="5514571"/>
            <a:ext cx="10986654" cy="9698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Hátránya, hogy erősen változó felhasználás esetén csak nagyon magas </a:t>
            </a:r>
            <a:r>
              <a:rPr lang="hu-HU" sz="2400" i="1" dirty="0"/>
              <a:t>S</a:t>
            </a:r>
            <a:r>
              <a:rPr lang="hu-HU" sz="2400" dirty="0"/>
              <a:t> készletszint mellett, vagy nagyon rövid utánpótlási idővel tudjuk elkerülni a hiányt.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375563" y="3616498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 smtClean="0"/>
              <a:t>s-S </a:t>
            </a:r>
            <a:r>
              <a:rPr lang="hu-HU" sz="1500" dirty="0"/>
              <a:t>mechanizmus (Benkő J: Készletgazdálkodás, eljárások és modellek. LOKA, Gödöllő, 2017. 25 p.)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54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97382" y="1330037"/>
            <a:ext cx="551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AJÁNLOTT IRODALOM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86089" y="2607024"/>
            <a:ext cx="10649069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222222"/>
                </a:solidFill>
                <a:latin typeface="Times New Roman" panose="02020603050405020304" pitchFamily="18" charset="0"/>
              </a:rPr>
              <a:t>Földesi Péter [2006]: </a:t>
            </a:r>
            <a:r>
              <a:rPr lang="hu-HU" sz="2400" b="1" i="1" dirty="0">
                <a:solidFill>
                  <a:srgbClr val="222222"/>
                </a:solidFill>
                <a:latin typeface="Times New Roman" panose="02020603050405020304" pitchFamily="18" charset="0"/>
              </a:rPr>
              <a:t>Logisztika I-II</a:t>
            </a:r>
            <a:r>
              <a:rPr lang="hu-HU" sz="2400" b="1" i="1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hu-HU" sz="2400" i="1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r>
              <a:rPr lang="hu-HU" sz="2400" i="1" dirty="0">
                <a:solidFill>
                  <a:srgbClr val="222222"/>
                </a:solidFill>
                <a:latin typeface="Times New Roman" panose="02020603050405020304" pitchFamily="18" charset="0"/>
              </a:rPr>
              <a:t>		</a:t>
            </a:r>
            <a:r>
              <a:rPr lang="hu-HU" sz="2400" i="1" dirty="0">
                <a:solidFill>
                  <a:srgbClr val="222222"/>
                </a:solidFill>
                <a:latin typeface="Times New Roman" panose="02020603050405020304" pitchFamily="18" charset="0"/>
                <a:hlinkClick r:id="rId2"/>
              </a:rPr>
              <a:t>http://</a:t>
            </a:r>
            <a:r>
              <a:rPr lang="hu-HU" sz="2400" i="1" dirty="0" smtClean="0">
                <a:solidFill>
                  <a:srgbClr val="222222"/>
                </a:solidFill>
                <a:latin typeface="Times New Roman" panose="02020603050405020304" pitchFamily="18" charset="0"/>
                <a:hlinkClick r:id="rId2"/>
              </a:rPr>
              <a:t>vili.pmmf.hu/portal/documents/19217/19797/Logisztika_I-II.pdf</a:t>
            </a:r>
            <a:endParaRPr lang="hu-HU" sz="2400" i="1" dirty="0" smtClean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endParaRPr lang="hu-HU" sz="2400" i="1" dirty="0" smtClean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endParaRPr lang="hu-HU" sz="2400" i="1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r>
              <a:rPr lang="hu-HU" sz="2400" b="1" dirty="0"/>
              <a:t>Szegedi Zoltán, </a:t>
            </a:r>
            <a:r>
              <a:rPr lang="hu-HU" sz="2400" b="1" dirty="0" err="1"/>
              <a:t>Prezenszki</a:t>
            </a:r>
            <a:r>
              <a:rPr lang="hu-HU" sz="2400" b="1" dirty="0"/>
              <a:t> József [2017]: </a:t>
            </a:r>
            <a:r>
              <a:rPr lang="hu-HU" sz="2400" b="1" i="1" dirty="0" smtClean="0"/>
              <a:t>Logisztikamenedzsment</a:t>
            </a:r>
            <a:r>
              <a:rPr lang="hu-HU" sz="2400" i="1" dirty="0" smtClean="0"/>
              <a:t>,</a:t>
            </a:r>
          </a:p>
          <a:p>
            <a:r>
              <a:rPr lang="hu-HU" sz="2400" i="1" dirty="0" smtClean="0"/>
              <a:t>Ötödik </a:t>
            </a:r>
            <a:r>
              <a:rPr lang="hu-HU" sz="2400" i="1" dirty="0"/>
              <a:t>E-</a:t>
            </a:r>
            <a:r>
              <a:rPr lang="hu-HU" sz="2400" i="1" dirty="0" err="1"/>
              <a:t>könyvkénti</a:t>
            </a:r>
            <a:r>
              <a:rPr lang="hu-HU" sz="2400" i="1" dirty="0"/>
              <a:t> kiadás a negyedik átdolgozott, bővített kiadás </a:t>
            </a:r>
            <a:r>
              <a:rPr lang="hu-HU" sz="2400" i="1" dirty="0" smtClean="0"/>
              <a:t>alapján</a:t>
            </a:r>
            <a:r>
              <a:rPr lang="hu-HU" sz="2400" dirty="0" smtClean="0"/>
              <a:t>,</a:t>
            </a:r>
          </a:p>
          <a:p>
            <a:r>
              <a:rPr lang="hu-HU" sz="2400" dirty="0" smtClean="0"/>
              <a:t>Kossuth </a:t>
            </a:r>
            <a:r>
              <a:rPr lang="hu-HU" sz="2400" dirty="0"/>
              <a:t>Kiadó [e-könyv] </a:t>
            </a:r>
          </a:p>
        </p:txBody>
      </p:sp>
      <p:pic>
        <p:nvPicPr>
          <p:cNvPr id="5" name="Picture 2" descr="http://uni-nke.hu/images/uni-nke-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87"/>
            <a:ext cx="3034145" cy="15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7372041" y="222185"/>
            <a:ext cx="4819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Közszolgálati Logisztika - NKE közös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</a:p>
          <a:p>
            <a:pPr algn="r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36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180110"/>
            <a:ext cx="9130145" cy="34082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3" name="Szövegdoboz 2"/>
          <p:cNvSpPr txBox="1"/>
          <p:nvPr/>
        </p:nvSpPr>
        <p:spPr>
          <a:xfrm>
            <a:off x="3006435" y="4271926"/>
            <a:ext cx="748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FF7C80"/>
                </a:solidFill>
                <a:latin typeface="Matura MT Script Capitals" panose="03020802060602070202" pitchFamily="66" charset="0"/>
              </a:rPr>
              <a:t>Függetlenigények </a:t>
            </a:r>
            <a:r>
              <a:rPr lang="hu-HU" sz="2800" dirty="0" err="1">
                <a:solidFill>
                  <a:srgbClr val="FF7C80"/>
                </a:solidFill>
                <a:latin typeface="Matura MT Script Capitals" panose="03020802060602070202" pitchFamily="66" charset="0"/>
              </a:rPr>
              <a:t>előrejelzési</a:t>
            </a:r>
            <a:r>
              <a:rPr lang="hu-HU" sz="2800" dirty="0">
                <a:solidFill>
                  <a:srgbClr val="FF7C80"/>
                </a:solidFill>
                <a:latin typeface="Matura MT Script Capitals" panose="03020802060602070202" pitchFamily="66" charset="0"/>
              </a:rPr>
              <a:t> módszerei </a:t>
            </a:r>
          </a:p>
        </p:txBody>
      </p:sp>
      <p:sp>
        <p:nvSpPr>
          <p:cNvPr id="4" name="Ötszög 3"/>
          <p:cNvSpPr/>
          <p:nvPr/>
        </p:nvSpPr>
        <p:spPr>
          <a:xfrm>
            <a:off x="540325" y="4918364"/>
            <a:ext cx="11249891" cy="858981"/>
          </a:xfrm>
          <a:prstGeom prst="homePlat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Az idősor-analízis olyan módszereket használ, amelyek a megfigyelt adatok alapján a szóban forgó valószínűségi változó jövőbeli értékeire adnak előrejelzést.</a:t>
            </a:r>
          </a:p>
        </p:txBody>
      </p:sp>
      <p:sp>
        <p:nvSpPr>
          <p:cNvPr id="5" name="Ötszög 4"/>
          <p:cNvSpPr/>
          <p:nvPr/>
        </p:nvSpPr>
        <p:spPr>
          <a:xfrm>
            <a:off x="540325" y="5900563"/>
            <a:ext cx="11249891" cy="858981"/>
          </a:xfrm>
          <a:prstGeom prst="homePlat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A regresszió-analízisben az előre jelezni kívánt változót (a függő változót) más (független) változók függvényében fejezzük ki.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953491" y="3726873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Függetlenigények </a:t>
            </a:r>
            <a:r>
              <a:rPr lang="hu-HU" sz="1500" dirty="0" err="1"/>
              <a:t>előrejelzési</a:t>
            </a:r>
            <a:r>
              <a:rPr lang="hu-HU" sz="1500" dirty="0"/>
              <a:t> módszerei (Benkő J: Készletgazdálkodás, eljárások és modellek. LOKA, Gödöllő, 2017. 28 p.)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571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221674"/>
            <a:ext cx="11042073" cy="5694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3" name="Szövegdoboz 2"/>
          <p:cNvSpPr txBox="1"/>
          <p:nvPr/>
        </p:nvSpPr>
        <p:spPr>
          <a:xfrm>
            <a:off x="443345" y="6068291"/>
            <a:ext cx="10931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dirty="0"/>
              <a:t>A függőigények meghatározási módszerei </a:t>
            </a:r>
            <a:r>
              <a:rPr lang="hu-HU" dirty="0" err="1"/>
              <a:t>módszerei</a:t>
            </a:r>
            <a:r>
              <a:rPr lang="hu-HU" dirty="0"/>
              <a:t> (Benkő J: Készletgazdálkodás, eljárások és modellek. LOKA, Gödöllő, 2017. 55 p.)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85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43746702"/>
              </p:ext>
            </p:extLst>
          </p:nvPr>
        </p:nvGraphicFramePr>
        <p:xfrm>
          <a:off x="-1450975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ép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10" y="96983"/>
            <a:ext cx="5941638" cy="37130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4" name="Folyamatábra: Másik feldolgozás 3"/>
          <p:cNvSpPr/>
          <p:nvPr/>
        </p:nvSpPr>
        <p:spPr>
          <a:xfrm>
            <a:off x="6122410" y="4733828"/>
            <a:ext cx="5931045" cy="1930545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a mennyiségek növekedésével a költségek hiperbolikusan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csökkennek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hu-H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ugyanaz a költség többfelé oszlik el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34291" y="193964"/>
            <a:ext cx="5569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Algerian" panose="04020705040A02060702" pitchFamily="82" charset="0"/>
              </a:rPr>
              <a:t>KÉSZLETEZÉSI KÖLTSÉGEK</a:t>
            </a:r>
            <a:endParaRPr lang="hu-HU" sz="3200" dirty="0">
              <a:latin typeface="Algerian" panose="04020705040A02060702" pitchFamily="8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677025" y="3939680"/>
            <a:ext cx="53755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500" dirty="0"/>
              <a:t>Az időegységre eső költségek a darabszám függvényében (Benkő J.: Logisztikai tervezés. Szent István Egyetemi Kiadó, Gödöllő, 2017, 246 p.)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85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96982"/>
            <a:ext cx="6636327" cy="340821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13709" y="4859231"/>
            <a:ext cx="4987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készletszint változása az idő függvényében, ha a hiány nem megengedett</a:t>
            </a:r>
          </a:p>
        </p:txBody>
      </p:sp>
      <p:sp>
        <p:nvSpPr>
          <p:cNvPr id="4" name="Ellipszis 3"/>
          <p:cNvSpPr/>
          <p:nvPr/>
        </p:nvSpPr>
        <p:spPr>
          <a:xfrm>
            <a:off x="249382" y="4586558"/>
            <a:ext cx="2064327" cy="17456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solidFill>
                  <a:schemeClr val="tx1"/>
                </a:solidFill>
              </a:rPr>
              <a:t>economic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order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quantity</a:t>
            </a:r>
            <a:r>
              <a:rPr lang="hu-HU" b="1" dirty="0">
                <a:solidFill>
                  <a:schemeClr val="tx1"/>
                </a:solidFill>
              </a:rPr>
              <a:t> - EOQ</a:t>
            </a:r>
          </a:p>
        </p:txBody>
      </p:sp>
      <p:sp>
        <p:nvSpPr>
          <p:cNvPr id="5" name="Téglalap 4"/>
          <p:cNvSpPr/>
          <p:nvPr/>
        </p:nvSpPr>
        <p:spPr>
          <a:xfrm>
            <a:off x="7093527" y="96982"/>
            <a:ext cx="4765964" cy="5582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egységnyi idő alatt felmerülő igény (</a:t>
            </a:r>
            <a:r>
              <a:rPr lang="hu-H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µ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mindig állandó, tehát a fogyás lineáris.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rendelési mennyiség (</a:t>
            </a:r>
            <a:r>
              <a:rPr lang="hu-H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és a ciklusidő (</a:t>
            </a:r>
            <a:r>
              <a:rPr lang="hu-H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hu-H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µ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állandó.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rendelt mennyiség azonnal, egy tételben beérkezik.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ciklus eleji készlet nulla.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darabonkénti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rendelési költség (</a:t>
            </a:r>
            <a:r>
              <a:rPr lang="hu-H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 rendelt mennyiségtől független.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tervezési horizont végtelennek tekinthető.</a:t>
            </a: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826327" y="6165273"/>
            <a:ext cx="8769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hu-HU" sz="3600" b="1" i="1" dirty="0"/>
              <a:t>A gazdaságos rendelési tételmennyiség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49382" y="3796145"/>
            <a:ext cx="6844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dirty="0"/>
              <a:t>A készletszint változása az idő függvényében, ha a hiány nem megengedett (Benkő J.: Logisztikai tervezés. Szent István Egyetemi Kiadó, Gödöllő, 2017, 246 p.) </a:t>
            </a:r>
            <a:endParaRPr lang="hu-HU" sz="1500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419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39"/>
          <p:cNvSpPr>
            <a:spLocks noChangeArrowheads="1"/>
          </p:cNvSpPr>
          <p:nvPr/>
        </p:nvSpPr>
        <p:spPr bwMode="auto">
          <a:xfrm>
            <a:off x="7729539" y="766763"/>
            <a:ext cx="2808287" cy="647700"/>
          </a:xfrm>
          <a:prstGeom prst="wedgeRoundRectCallout">
            <a:avLst>
              <a:gd name="adj1" fmla="val -73231"/>
              <a:gd name="adj2" fmla="val -31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solidFill>
                  <a:srgbClr val="000000"/>
                </a:solidFill>
              </a:rPr>
              <a:t>Erőforrás/ Költségvetés/ Beszerzés</a:t>
            </a:r>
          </a:p>
        </p:txBody>
      </p:sp>
      <p:graphicFrame>
        <p:nvGraphicFramePr>
          <p:cNvPr id="45059" name="Object 1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556376" y="1600200"/>
          <a:ext cx="3268663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iagram" r:id="rId3" imgW="6095882" imgH="4076793" progId="MSGraph.Chart.8">
                  <p:embed followColorScheme="full"/>
                </p:oleObj>
              </mc:Choice>
              <mc:Fallback>
                <p:oleObj name="Diagram" r:id="rId3" imgW="6095882" imgH="4076793" progId="MSGraph.Chart.8">
                  <p:embed followColorScheme="full"/>
                  <p:pic>
                    <p:nvPicPr>
                      <p:cNvPr id="45059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76" y="1600200"/>
                        <a:ext cx="3268663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AutoShape 40"/>
          <p:cNvSpPr>
            <a:spLocks noChangeArrowheads="1"/>
          </p:cNvSpPr>
          <p:nvPr/>
        </p:nvSpPr>
        <p:spPr bwMode="auto">
          <a:xfrm>
            <a:off x="1847851" y="4581526"/>
            <a:ext cx="2411413" cy="1008063"/>
          </a:xfrm>
          <a:prstGeom prst="wedgeRoundRectCallout">
            <a:avLst>
              <a:gd name="adj1" fmla="val 29065"/>
              <a:gd name="adj2" fmla="val -27639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solidFill>
                  <a:srgbClr val="000000"/>
                </a:solidFill>
              </a:rPr>
              <a:t>nyilvántartás, készletezés, tárolás, kezelés és felhasználás</a:t>
            </a:r>
          </a:p>
        </p:txBody>
      </p:sp>
      <p:sp>
        <p:nvSpPr>
          <p:cNvPr id="45062" name="AutoShape 7"/>
          <p:cNvSpPr>
            <a:spLocks noChangeAspect="1" noChangeArrowheads="1"/>
          </p:cNvSpPr>
          <p:nvPr/>
        </p:nvSpPr>
        <p:spPr bwMode="auto">
          <a:xfrm>
            <a:off x="4957764" y="2545875"/>
            <a:ext cx="2339975" cy="1677353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marL="190500" indent="-190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u-HU" altLang="hu-HU" sz="1000" b="1" dirty="0">
                <a:solidFill>
                  <a:srgbClr val="000000"/>
                </a:solidFill>
              </a:rPr>
              <a:t>STRATÉGIAI TERVEZÉS</a:t>
            </a:r>
            <a:endParaRPr lang="fr-FR" altLang="hu-HU" sz="10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u-HU" altLang="hu-HU" sz="1000" b="1" dirty="0">
                <a:solidFill>
                  <a:srgbClr val="000000"/>
                </a:solidFill>
              </a:rPr>
              <a:t>KÜLDETÉSEK ÉS FELADATOK</a:t>
            </a:r>
            <a:endParaRPr lang="fr-FR" altLang="hu-HU" sz="10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u-HU" altLang="hu-HU" sz="1000" b="1" dirty="0">
                <a:solidFill>
                  <a:srgbClr val="000000"/>
                </a:solidFill>
              </a:rPr>
              <a:t>KÉPESSÉG CÉLKITŰZÉSE</a:t>
            </a:r>
            <a:endParaRPr lang="fr-FR" altLang="hu-HU" sz="10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u-HU" altLang="hu-HU" sz="1000" b="1" dirty="0">
                <a:solidFill>
                  <a:srgbClr val="000000"/>
                </a:solidFill>
              </a:rPr>
              <a:t>ALKALMAZÁS CÉLKITŰZÉSE</a:t>
            </a:r>
            <a:endParaRPr lang="fr-FR" altLang="hu-HU" sz="10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u-HU" altLang="hu-HU" sz="1000" b="1" dirty="0">
                <a:solidFill>
                  <a:srgbClr val="000000"/>
                </a:solidFill>
              </a:rPr>
              <a:t>KÖLTSÉGVETÉSI FELTÉTELEK</a:t>
            </a:r>
            <a:endParaRPr lang="fr-FR" altLang="hu-HU" sz="10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u-HU" altLang="hu-HU" sz="1000" b="1" dirty="0" smtClean="0">
                <a:solidFill>
                  <a:srgbClr val="000000"/>
                </a:solidFill>
              </a:rPr>
              <a:t>SZERVEZETI  </a:t>
            </a:r>
            <a:r>
              <a:rPr lang="hu-HU" altLang="hu-HU" sz="1000" b="1" dirty="0">
                <a:solidFill>
                  <a:srgbClr val="000000"/>
                </a:solidFill>
              </a:rPr>
              <a:t>STRUKTÚRA</a:t>
            </a:r>
            <a:endParaRPr lang="fr-FR" altLang="hu-HU" sz="1000" b="1" dirty="0">
              <a:solidFill>
                <a:srgbClr val="000000"/>
              </a:solidFill>
            </a:endParaRPr>
          </a:p>
        </p:txBody>
      </p:sp>
      <p:grpSp>
        <p:nvGrpSpPr>
          <p:cNvPr id="45063" name="Tartalom helye 43029"/>
          <p:cNvGrpSpPr>
            <a:grpSpLocks/>
          </p:cNvGrpSpPr>
          <p:nvPr/>
        </p:nvGrpSpPr>
        <p:grpSpPr bwMode="auto">
          <a:xfrm>
            <a:off x="3008314" y="979489"/>
            <a:ext cx="5502275" cy="4352925"/>
            <a:chOff x="3552" y="2450"/>
            <a:chExt cx="1248" cy="1310"/>
          </a:xfrm>
        </p:grpSpPr>
        <p:sp>
          <p:nvSpPr>
            <p:cNvPr id="45068" name="_s1028"/>
            <p:cNvSpPr>
              <a:spLocks noChangeArrowheads="1" noTextEdit="1"/>
            </p:cNvSpPr>
            <p:nvPr/>
          </p:nvSpPr>
          <p:spPr bwMode="auto">
            <a:xfrm>
              <a:off x="3921" y="2545"/>
              <a:ext cx="510" cy="5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6 w 21600"/>
                <a:gd name="T19" fmla="*/ 3176 h 21600"/>
                <a:gd name="T20" fmla="*/ 18424 w 21600"/>
                <a:gd name="T21" fmla="*/ 1842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086" y="3599"/>
                    <a:pt x="9377" y="3706"/>
                    <a:pt x="8694" y="3914"/>
                  </a:cubicBezTo>
                  <a:lnTo>
                    <a:pt x="7642" y="471"/>
                  </a:lnTo>
                  <a:cubicBezTo>
                    <a:pt x="8665" y="159"/>
                    <a:pt x="9729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bg1"/>
              </a:contourClr>
            </a:sp3d>
          </p:spPr>
          <p:txBody>
            <a:bodyPr lIns="0" tIns="0" rIns="0" bIns="0" anchor="ctr">
              <a:flatTx/>
            </a:bodyPr>
            <a:lstStyle/>
            <a:p>
              <a:endParaRPr lang="hu-HU"/>
            </a:p>
          </p:txBody>
        </p:sp>
        <p:sp>
          <p:nvSpPr>
            <p:cNvPr id="45069" name="_s1029" descr="gtgtgtg"/>
            <p:cNvSpPr>
              <a:spLocks noChangeArrowheads="1" noTextEdit="1"/>
            </p:cNvSpPr>
            <p:nvPr/>
          </p:nvSpPr>
          <p:spPr bwMode="auto">
            <a:xfrm rot="3060000">
              <a:off x="4173" y="2666"/>
              <a:ext cx="510" cy="5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6 w 21600"/>
                <a:gd name="T19" fmla="*/ 3176 h 21600"/>
                <a:gd name="T20" fmla="*/ 18424 w 21600"/>
                <a:gd name="T21" fmla="*/ 1842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086" y="3599"/>
                    <a:pt x="9377" y="3706"/>
                    <a:pt x="8694" y="3914"/>
                  </a:cubicBezTo>
                  <a:lnTo>
                    <a:pt x="7642" y="471"/>
                  </a:lnTo>
                  <a:cubicBezTo>
                    <a:pt x="8665" y="159"/>
                    <a:pt x="9729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bg1"/>
              </a:contourClr>
            </a:sp3d>
          </p:spPr>
          <p:txBody>
            <a:bodyPr lIns="0" tIns="0" rIns="0" bIns="0" anchor="ctr">
              <a:flatTx/>
            </a:bodyPr>
            <a:lstStyle/>
            <a:p>
              <a:endParaRPr lang="hu-HU"/>
            </a:p>
          </p:txBody>
        </p:sp>
        <p:sp>
          <p:nvSpPr>
            <p:cNvPr id="45070" name="_s1030"/>
            <p:cNvSpPr>
              <a:spLocks noChangeArrowheads="1" noTextEdit="1"/>
            </p:cNvSpPr>
            <p:nvPr/>
          </p:nvSpPr>
          <p:spPr bwMode="auto">
            <a:xfrm rot="6180000">
              <a:off x="4236" y="2939"/>
              <a:ext cx="510" cy="5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6 w 21600"/>
                <a:gd name="T19" fmla="*/ 3176 h 21600"/>
                <a:gd name="T20" fmla="*/ 18424 w 21600"/>
                <a:gd name="T21" fmla="*/ 1842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086" y="3599"/>
                    <a:pt x="9377" y="3706"/>
                    <a:pt x="8694" y="3914"/>
                  </a:cubicBezTo>
                  <a:lnTo>
                    <a:pt x="7642" y="471"/>
                  </a:lnTo>
                  <a:cubicBezTo>
                    <a:pt x="8665" y="159"/>
                    <a:pt x="9729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bg1"/>
              </a:contourClr>
            </a:sp3d>
          </p:spPr>
          <p:txBody>
            <a:bodyPr lIns="0" tIns="0" rIns="0" bIns="0" anchor="ctr">
              <a:flatTx/>
            </a:bodyPr>
            <a:lstStyle/>
            <a:p>
              <a:endParaRPr lang="hu-HU"/>
            </a:p>
          </p:txBody>
        </p:sp>
        <p:sp>
          <p:nvSpPr>
            <p:cNvPr id="45071" name="_s1031"/>
            <p:cNvSpPr>
              <a:spLocks noChangeArrowheads="1" noTextEdit="1"/>
            </p:cNvSpPr>
            <p:nvPr/>
          </p:nvSpPr>
          <p:spPr bwMode="auto">
            <a:xfrm rot="9240000">
              <a:off x="4062" y="3159"/>
              <a:ext cx="510" cy="5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6 w 21600"/>
                <a:gd name="T19" fmla="*/ 3176 h 21600"/>
                <a:gd name="T20" fmla="*/ 18424 w 21600"/>
                <a:gd name="T21" fmla="*/ 1842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086" y="3599"/>
                    <a:pt x="9377" y="3706"/>
                    <a:pt x="8694" y="3914"/>
                  </a:cubicBezTo>
                  <a:lnTo>
                    <a:pt x="7642" y="471"/>
                  </a:lnTo>
                  <a:cubicBezTo>
                    <a:pt x="8665" y="159"/>
                    <a:pt x="9729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folHlink"/>
              </a:extrusionClr>
              <a:contourClr>
                <a:schemeClr val="bg1"/>
              </a:contourClr>
            </a:sp3d>
          </p:spPr>
          <p:txBody>
            <a:bodyPr lIns="0" tIns="0" rIns="0" bIns="0" anchor="ctr">
              <a:flatTx/>
            </a:bodyPr>
            <a:lstStyle/>
            <a:p>
              <a:endParaRPr lang="hu-HU"/>
            </a:p>
          </p:txBody>
        </p:sp>
        <p:sp>
          <p:nvSpPr>
            <p:cNvPr id="45072" name="_s1032"/>
            <p:cNvSpPr>
              <a:spLocks noChangeArrowheads="1" noTextEdit="1"/>
            </p:cNvSpPr>
            <p:nvPr/>
          </p:nvSpPr>
          <p:spPr bwMode="auto">
            <a:xfrm rot="-9240000">
              <a:off x="3781" y="3159"/>
              <a:ext cx="510" cy="5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6 w 21600"/>
                <a:gd name="T19" fmla="*/ 3176 h 21600"/>
                <a:gd name="T20" fmla="*/ 18424 w 21600"/>
                <a:gd name="T21" fmla="*/ 1842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086" y="3599"/>
                    <a:pt x="9377" y="3706"/>
                    <a:pt x="8694" y="3914"/>
                  </a:cubicBezTo>
                  <a:lnTo>
                    <a:pt x="7642" y="471"/>
                  </a:lnTo>
                  <a:cubicBezTo>
                    <a:pt x="8665" y="159"/>
                    <a:pt x="9729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bg1"/>
              </a:contourClr>
            </a:sp3d>
          </p:spPr>
          <p:txBody>
            <a:bodyPr lIns="0" tIns="0" rIns="0" bIns="0" anchor="ctr">
              <a:flatTx/>
            </a:bodyPr>
            <a:lstStyle/>
            <a:p>
              <a:endParaRPr lang="hu-HU"/>
            </a:p>
          </p:txBody>
        </p:sp>
        <p:sp>
          <p:nvSpPr>
            <p:cNvPr id="45073" name="_s1033"/>
            <p:cNvSpPr>
              <a:spLocks noChangeArrowheads="1" noTextEdit="1"/>
            </p:cNvSpPr>
            <p:nvPr/>
          </p:nvSpPr>
          <p:spPr bwMode="auto">
            <a:xfrm rot="-6180000">
              <a:off x="3606" y="2940"/>
              <a:ext cx="510" cy="5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6 w 21600"/>
                <a:gd name="T19" fmla="*/ 3176 h 21600"/>
                <a:gd name="T20" fmla="*/ 18424 w 21600"/>
                <a:gd name="T21" fmla="*/ 1842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086" y="3599"/>
                    <a:pt x="9377" y="3706"/>
                    <a:pt x="8694" y="3914"/>
                  </a:cubicBezTo>
                  <a:lnTo>
                    <a:pt x="7642" y="471"/>
                  </a:lnTo>
                  <a:cubicBezTo>
                    <a:pt x="8665" y="159"/>
                    <a:pt x="9729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bg1"/>
              </a:contourClr>
            </a:sp3d>
          </p:spPr>
          <p:txBody>
            <a:bodyPr lIns="0" tIns="0" rIns="0" bIns="0" anchor="ctr">
              <a:flatTx/>
            </a:bodyPr>
            <a:lstStyle/>
            <a:p>
              <a:endParaRPr lang="hu-HU"/>
            </a:p>
          </p:txBody>
        </p:sp>
        <p:sp>
          <p:nvSpPr>
            <p:cNvPr id="45074" name="_s1034"/>
            <p:cNvSpPr>
              <a:spLocks noChangeArrowheads="1" noTextEdit="1"/>
            </p:cNvSpPr>
            <p:nvPr/>
          </p:nvSpPr>
          <p:spPr bwMode="auto">
            <a:xfrm rot="-3060000">
              <a:off x="3633" y="2737"/>
              <a:ext cx="510" cy="5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6 w 21600"/>
                <a:gd name="T19" fmla="*/ 3176 h 21600"/>
                <a:gd name="T20" fmla="*/ 18424 w 21600"/>
                <a:gd name="T21" fmla="*/ 1842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086" y="3599"/>
                    <a:pt x="9377" y="3706"/>
                    <a:pt x="8694" y="3914"/>
                  </a:cubicBezTo>
                  <a:lnTo>
                    <a:pt x="7642" y="471"/>
                  </a:lnTo>
                  <a:cubicBezTo>
                    <a:pt x="8665" y="159"/>
                    <a:pt x="9729" y="-1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bg1"/>
              </a:contourClr>
            </a:sp3d>
          </p:spPr>
          <p:txBody>
            <a:bodyPr lIns="0" tIns="0" rIns="0" bIns="0" anchor="ctr">
              <a:flatTx/>
            </a:bodyPr>
            <a:lstStyle/>
            <a:p>
              <a:endParaRPr lang="hu-HU"/>
            </a:p>
          </p:txBody>
        </p:sp>
        <p:sp>
          <p:nvSpPr>
            <p:cNvPr id="45075" name="_s1035"/>
            <p:cNvSpPr>
              <a:spLocks noChangeArrowheads="1"/>
            </p:cNvSpPr>
            <p:nvPr/>
          </p:nvSpPr>
          <p:spPr bwMode="auto">
            <a:xfrm>
              <a:off x="4309" y="2538"/>
              <a:ext cx="20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000">
                  <a:solidFill>
                    <a:srgbClr val="000000"/>
                  </a:solidFill>
                </a:rPr>
                <a:t>    </a:t>
              </a:r>
              <a:r>
                <a:rPr lang="hu-HU" altLang="hu-HU" sz="2300">
                  <a:solidFill>
                    <a:srgbClr val="000000"/>
                  </a:solidFill>
                </a:rPr>
                <a:t>Tervezés</a:t>
              </a:r>
            </a:p>
          </p:txBody>
        </p:sp>
        <p:sp>
          <p:nvSpPr>
            <p:cNvPr id="11" name="_s1036"/>
            <p:cNvSpPr>
              <a:spLocks noChangeArrowheads="1"/>
            </p:cNvSpPr>
            <p:nvPr/>
          </p:nvSpPr>
          <p:spPr bwMode="auto">
            <a:xfrm>
              <a:off x="4600" y="2902"/>
              <a:ext cx="20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hu-HU" altLang="hu-HU" sz="2000" b="1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Beszerzés</a:t>
              </a:r>
            </a:p>
          </p:txBody>
        </p:sp>
        <p:sp>
          <p:nvSpPr>
            <p:cNvPr id="45077" name="_s1037"/>
            <p:cNvSpPr>
              <a:spLocks noChangeArrowheads="1"/>
            </p:cNvSpPr>
            <p:nvPr/>
          </p:nvSpPr>
          <p:spPr bwMode="auto">
            <a:xfrm>
              <a:off x="4497" y="3357"/>
              <a:ext cx="20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000">
                  <a:solidFill>
                    <a:srgbClr val="000000"/>
                  </a:solidFill>
                </a:rPr>
                <a:t>K+F</a:t>
              </a:r>
            </a:p>
          </p:txBody>
        </p:sp>
        <p:sp>
          <p:nvSpPr>
            <p:cNvPr id="45078" name="_s1038"/>
            <p:cNvSpPr>
              <a:spLocks noChangeArrowheads="1"/>
            </p:cNvSpPr>
            <p:nvPr/>
          </p:nvSpPr>
          <p:spPr bwMode="auto">
            <a:xfrm>
              <a:off x="4077" y="3560"/>
              <a:ext cx="20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2500">
                <a:solidFill>
                  <a:srgbClr val="0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000">
                  <a:solidFill>
                    <a:srgbClr val="000000"/>
                  </a:solidFill>
                </a:rPr>
                <a:t>Rendszeresítés</a:t>
              </a:r>
            </a:p>
          </p:txBody>
        </p:sp>
        <p:sp>
          <p:nvSpPr>
            <p:cNvPr id="45079" name="_s1039"/>
            <p:cNvSpPr>
              <a:spLocks noChangeArrowheads="1"/>
            </p:cNvSpPr>
            <p:nvPr/>
          </p:nvSpPr>
          <p:spPr bwMode="auto">
            <a:xfrm>
              <a:off x="3656" y="3358"/>
              <a:ext cx="20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000">
                  <a:solidFill>
                    <a:srgbClr val="000000"/>
                  </a:solidFill>
                </a:rPr>
                <a:t>Üzemben tartás</a:t>
              </a:r>
            </a:p>
          </p:txBody>
        </p:sp>
        <p:sp>
          <p:nvSpPr>
            <p:cNvPr id="45080" name="_s1040"/>
            <p:cNvSpPr>
              <a:spLocks noChangeArrowheads="1"/>
            </p:cNvSpPr>
            <p:nvPr/>
          </p:nvSpPr>
          <p:spPr bwMode="auto">
            <a:xfrm>
              <a:off x="3552" y="2903"/>
              <a:ext cx="20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000">
                  <a:solidFill>
                    <a:srgbClr val="000000"/>
                  </a:solidFill>
                </a:rPr>
                <a:t>Kivonás/Selejtezés</a:t>
              </a:r>
            </a:p>
          </p:txBody>
        </p:sp>
        <p:sp>
          <p:nvSpPr>
            <p:cNvPr id="45081" name="_s1041"/>
            <p:cNvSpPr>
              <a:spLocks noChangeArrowheads="1"/>
            </p:cNvSpPr>
            <p:nvPr/>
          </p:nvSpPr>
          <p:spPr bwMode="auto">
            <a:xfrm>
              <a:off x="3699" y="2450"/>
              <a:ext cx="20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000">
                  <a:solidFill>
                    <a:srgbClr val="000000"/>
                  </a:solidFill>
                </a:rPr>
                <a:t>  Hasznosítás/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000">
                  <a:solidFill>
                    <a:srgbClr val="000000"/>
                  </a:solidFill>
                </a:rPr>
                <a:t>          Megsemmisítés</a:t>
              </a:r>
            </a:p>
          </p:txBody>
        </p:sp>
      </p:grpSp>
      <p:sp>
        <p:nvSpPr>
          <p:cNvPr id="45064" name="Rectangle 48"/>
          <p:cNvSpPr>
            <a:spLocks noChangeArrowheads="1"/>
          </p:cNvSpPr>
          <p:nvPr/>
        </p:nvSpPr>
        <p:spPr bwMode="auto">
          <a:xfrm>
            <a:off x="6672264" y="1125539"/>
            <a:ext cx="720725" cy="2889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ÉBT</a:t>
            </a:r>
          </a:p>
        </p:txBody>
      </p:sp>
      <p:sp>
        <p:nvSpPr>
          <p:cNvPr id="45065" name="AutoShape 50"/>
          <p:cNvSpPr>
            <a:spLocks noChangeArrowheads="1"/>
          </p:cNvSpPr>
          <p:nvPr/>
        </p:nvSpPr>
        <p:spPr bwMode="auto">
          <a:xfrm rot="17379229">
            <a:off x="7939089" y="3700464"/>
            <a:ext cx="1584325" cy="288925"/>
          </a:xfrm>
          <a:prstGeom prst="curvedUpArrow">
            <a:avLst>
              <a:gd name="adj1" fmla="val 154808"/>
              <a:gd name="adj2" fmla="val 26447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solidFill>
                <a:srgbClr val="000000"/>
              </a:solidFill>
            </a:endParaRPr>
          </a:p>
        </p:txBody>
      </p:sp>
      <p:sp>
        <p:nvSpPr>
          <p:cNvPr id="45066" name="Rectangle 51"/>
          <p:cNvSpPr>
            <a:spLocks noChangeArrowheads="1"/>
          </p:cNvSpPr>
          <p:nvPr/>
        </p:nvSpPr>
        <p:spPr bwMode="auto">
          <a:xfrm>
            <a:off x="7608888" y="4652964"/>
            <a:ext cx="1295400" cy="288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smtClean="0">
                <a:solidFill>
                  <a:srgbClr val="000000"/>
                </a:solidFill>
              </a:rPr>
              <a:t>próba</a:t>
            </a:r>
            <a:endParaRPr lang="hu-HU" altLang="hu-H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sp>
        <p:nvSpPr>
          <p:cNvPr id="4813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48132" name="Picture 2" descr="D:\derzsenyia\asztal\mindig van aki olcsóbban meg tudja csináln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522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Csoportba foglalás 4"/>
          <p:cNvGrpSpPr>
            <a:grpSpLocks/>
          </p:cNvGrpSpPr>
          <p:nvPr/>
        </p:nvGrpSpPr>
        <p:grpSpPr bwMode="auto">
          <a:xfrm>
            <a:off x="1744664" y="1398588"/>
            <a:ext cx="8415337" cy="3700462"/>
            <a:chOff x="402443" y="1756608"/>
            <a:chExt cx="8561822" cy="3880805"/>
          </a:xfrm>
        </p:grpSpPr>
        <p:sp>
          <p:nvSpPr>
            <p:cNvPr id="7" name="Folyamatábra: Mágneslemez 6"/>
            <p:cNvSpPr/>
            <p:nvPr/>
          </p:nvSpPr>
          <p:spPr>
            <a:xfrm>
              <a:off x="402443" y="1756608"/>
              <a:ext cx="1258188" cy="1078834"/>
            </a:xfrm>
            <a:prstGeom prst="flowChartMagneticDisk">
              <a:avLst/>
            </a:prstGeom>
            <a:solidFill>
              <a:schemeClr val="accent2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hu-HU" sz="16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Kbt.</a:t>
              </a:r>
            </a:p>
            <a:p>
              <a:pPr algn="ctr">
                <a:defRPr/>
              </a:pPr>
              <a:r>
                <a:rPr lang="hu-HU" sz="1200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Uniós/nemzeti</a:t>
              </a:r>
            </a:p>
          </p:txBody>
        </p:sp>
        <p:sp>
          <p:nvSpPr>
            <p:cNvPr id="6163" name="Folyamatábra: Mágneslemez 8"/>
            <p:cNvSpPr>
              <a:spLocks noChangeArrowheads="1"/>
            </p:cNvSpPr>
            <p:nvPr/>
          </p:nvSpPr>
          <p:spPr bwMode="auto">
            <a:xfrm>
              <a:off x="3218225" y="1759938"/>
              <a:ext cx="1389544" cy="1079018"/>
            </a:xfrm>
            <a:prstGeom prst="flowChartMagneticDisk">
              <a:avLst/>
            </a:prstGeom>
            <a:solidFill>
              <a:srgbClr val="004C22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100" b="1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Központosított </a:t>
              </a:r>
              <a:endParaRPr lang="hu-HU" altLang="hu-HU" sz="1600" b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olyamatábra: Mágneslemez 10"/>
            <p:cNvSpPr/>
            <p:nvPr/>
          </p:nvSpPr>
          <p:spPr>
            <a:xfrm>
              <a:off x="4976501" y="1759938"/>
              <a:ext cx="1292107" cy="1080498"/>
            </a:xfrm>
            <a:prstGeom prst="flowChartMagneticDisk">
              <a:avLst/>
            </a:prstGeom>
            <a:solidFill>
              <a:srgbClr val="004C22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hu-HU" sz="1600" b="1" kern="0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NSIP</a:t>
              </a:r>
              <a:endParaRPr lang="hu-HU" sz="1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65" name="Szövegdoboz 23"/>
            <p:cNvSpPr txBox="1">
              <a:spLocks noChangeArrowheads="1"/>
            </p:cNvSpPr>
            <p:nvPr/>
          </p:nvSpPr>
          <p:spPr bwMode="auto">
            <a:xfrm>
              <a:off x="7093941" y="3472853"/>
              <a:ext cx="1729808" cy="352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66" name="Szövegdoboz 23"/>
            <p:cNvSpPr txBox="1">
              <a:spLocks noChangeArrowheads="1"/>
            </p:cNvSpPr>
            <p:nvPr/>
          </p:nvSpPr>
          <p:spPr bwMode="auto">
            <a:xfrm>
              <a:off x="7084250" y="5380996"/>
              <a:ext cx="1880015" cy="256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4" name="Folyamatábra: Mágneslemez 23"/>
          <p:cNvSpPr/>
          <p:nvPr/>
        </p:nvSpPr>
        <p:spPr bwMode="auto">
          <a:xfrm>
            <a:off x="3133726" y="1398588"/>
            <a:ext cx="1236663" cy="1028700"/>
          </a:xfrm>
          <a:prstGeom prst="flowChartMagneticDisk">
            <a:avLst/>
          </a:prstGeom>
          <a:solidFill>
            <a:schemeClr val="accent2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1600" b="1" kern="0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Vbt</a:t>
            </a:r>
            <a:r>
              <a:rPr lang="hu-HU" sz="1600" b="1" kern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ctr">
              <a:defRPr/>
            </a:pPr>
            <a:r>
              <a:rPr lang="hu-HU" sz="1200" kern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Uniós/nemzeti</a:t>
            </a:r>
          </a:p>
        </p:txBody>
      </p:sp>
      <p:sp>
        <p:nvSpPr>
          <p:cNvPr id="2" name="Jobb oldali kapcsos zárójel 1"/>
          <p:cNvSpPr/>
          <p:nvPr/>
        </p:nvSpPr>
        <p:spPr>
          <a:xfrm rot="16200000">
            <a:off x="2682875" y="-79375"/>
            <a:ext cx="566738" cy="262413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6151" name="Szövegdoboz 2"/>
          <p:cNvSpPr txBox="1">
            <a:spLocks noChangeArrowheads="1"/>
          </p:cNvSpPr>
          <p:nvPr/>
        </p:nvSpPr>
        <p:spPr bwMode="auto">
          <a:xfrm>
            <a:off x="2244725" y="765175"/>
            <a:ext cx="161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EU irányelvek</a:t>
            </a:r>
          </a:p>
        </p:txBody>
      </p:sp>
      <p:cxnSp>
        <p:nvCxnSpPr>
          <p:cNvPr id="5" name="Egyenes összekötő 4"/>
          <p:cNvCxnSpPr/>
          <p:nvPr/>
        </p:nvCxnSpPr>
        <p:spPr>
          <a:xfrm>
            <a:off x="3051175" y="1516063"/>
            <a:ext cx="0" cy="26908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Szövegdoboz 5"/>
          <p:cNvSpPr txBox="1">
            <a:spLocks noChangeArrowheads="1"/>
          </p:cNvSpPr>
          <p:nvPr/>
        </p:nvSpPr>
        <p:spPr bwMode="auto">
          <a:xfrm>
            <a:off x="1577976" y="2605089"/>
            <a:ext cx="13319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Közösségi értékhatár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Nemzeti értékhatár</a:t>
            </a:r>
          </a:p>
        </p:txBody>
      </p:sp>
      <p:sp>
        <p:nvSpPr>
          <p:cNvPr id="6154" name="Szövegdoboz 29"/>
          <p:cNvSpPr txBox="1">
            <a:spLocks noChangeArrowheads="1"/>
          </p:cNvSpPr>
          <p:nvPr/>
        </p:nvSpPr>
        <p:spPr bwMode="auto">
          <a:xfrm>
            <a:off x="3138488" y="2716214"/>
            <a:ext cx="13319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Közösségi értékhatár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Nemzeti értékhatár</a:t>
            </a:r>
          </a:p>
        </p:txBody>
      </p:sp>
      <p:sp>
        <p:nvSpPr>
          <p:cNvPr id="6155" name="Téglalap 8"/>
          <p:cNvSpPr>
            <a:spLocks noChangeArrowheads="1"/>
          </p:cNvSpPr>
          <p:nvPr/>
        </p:nvSpPr>
        <p:spPr bwMode="auto">
          <a:xfrm>
            <a:off x="4230688" y="2381251"/>
            <a:ext cx="213995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KEF: </a:t>
            </a:r>
            <a:r>
              <a:rPr lang="hu-HU" altLang="hu-HU" sz="1400"/>
              <a:t>Általános irodai felhasználású termékek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ÁEEK- </a:t>
            </a:r>
            <a:r>
              <a:rPr lang="hu-HU" altLang="hu-HU" sz="1400"/>
              <a:t>Egészségügyi központosított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BV KESZ- </a:t>
            </a:r>
            <a:r>
              <a:rPr lang="hu-HU" altLang="hu-HU" sz="1400"/>
              <a:t>BV ellátási kötelezettség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N</a:t>
            </a:r>
            <a:r>
              <a:rPr lang="hu-HU" altLang="hu-HU" sz="1400" b="1"/>
              <a:t>KH</a:t>
            </a:r>
            <a:r>
              <a:rPr lang="hu-HU" altLang="hu-HU" sz="1400"/>
              <a:t> Kommunikációs feladatokhoz tartozó beszerzés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DKÜ</a:t>
            </a:r>
            <a:r>
              <a:rPr lang="hu-HU" altLang="hu-HU" sz="1400"/>
              <a:t>: Informatikai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VBÜ: </a:t>
            </a:r>
            <a:r>
              <a:rPr lang="hu-HU" altLang="hu-HU" sz="1400"/>
              <a:t>védelmi és biztonsági</a:t>
            </a:r>
          </a:p>
        </p:txBody>
      </p:sp>
      <p:sp>
        <p:nvSpPr>
          <p:cNvPr id="6156" name="Téglalap 9"/>
          <p:cNvSpPr>
            <a:spLocks noChangeArrowheads="1"/>
          </p:cNvSpPr>
          <p:nvPr/>
        </p:nvSpPr>
        <p:spPr bwMode="auto">
          <a:xfrm>
            <a:off x="5843588" y="2459038"/>
            <a:ext cx="1935162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NATO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közös védelmi képesség biztosítása érdekében a szükséges beruházások megvalósítását </a:t>
            </a:r>
          </a:p>
        </p:txBody>
      </p:sp>
      <p:sp>
        <p:nvSpPr>
          <p:cNvPr id="14" name="Téglalap 13"/>
          <p:cNvSpPr/>
          <p:nvPr/>
        </p:nvSpPr>
        <p:spPr>
          <a:xfrm>
            <a:off x="2587625" y="6024563"/>
            <a:ext cx="65992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+ európai uniós alapokból származó támogatásokra megvalósuló (köz)beszerzési eljárások</a:t>
            </a:r>
          </a:p>
        </p:txBody>
      </p:sp>
      <p:sp>
        <p:nvSpPr>
          <p:cNvPr id="35" name="Folyamatábra: Mágneslemez 34"/>
          <p:cNvSpPr/>
          <p:nvPr/>
        </p:nvSpPr>
        <p:spPr bwMode="auto">
          <a:xfrm>
            <a:off x="7967663" y="1414464"/>
            <a:ext cx="1270000" cy="1030287"/>
          </a:xfrm>
          <a:prstGeom prst="flowChartMagneticDisk">
            <a:avLst/>
          </a:prstGeom>
          <a:solidFill>
            <a:srgbClr val="004C22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16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Szervezeti </a:t>
            </a:r>
            <a:r>
              <a:rPr lang="hu-HU" sz="1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Utasítás</a:t>
            </a:r>
            <a:endParaRPr lang="hu-HU" sz="1000" b="1" kern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59" name="Téglalap 15"/>
          <p:cNvSpPr>
            <a:spLocks noChangeArrowheads="1"/>
          </p:cNvSpPr>
          <p:nvPr/>
        </p:nvSpPr>
        <p:spPr bwMode="auto">
          <a:xfrm>
            <a:off x="7535864" y="2427289"/>
            <a:ext cx="2160587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hu-HU" altLang="hu-HU" sz="1400"/>
              <a:t>Magyar Honvédség műveleti alkalmazásával közvetlenül összefüggő beszerzés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hu-HU" altLang="hu-HU" sz="1400"/>
              <a:t>Külképviseletek beszerzési eljárásai 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hu-HU" altLang="hu-HU" sz="1400"/>
              <a:t>Külföldi szervezetek által felajánlott haditechnikai eszközök beszerzése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hu-HU" altLang="hu-HU" sz="1400"/>
              <a:t>Közfoglalkoztatással összefüggő beszerzés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hu-HU" altLang="hu-HU" sz="1400"/>
              <a:t>„in house” beszrzés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hu-HU" altLang="hu-HU" sz="1400"/>
              <a:t>Értékhatár alatti beszerzés</a:t>
            </a:r>
          </a:p>
        </p:txBody>
      </p:sp>
      <p:sp>
        <p:nvSpPr>
          <p:cNvPr id="37" name="Folyamatábra: Mágneslemez 36"/>
          <p:cNvSpPr/>
          <p:nvPr/>
        </p:nvSpPr>
        <p:spPr bwMode="auto">
          <a:xfrm>
            <a:off x="9398000" y="1414464"/>
            <a:ext cx="1270000" cy="1030287"/>
          </a:xfrm>
          <a:prstGeom prst="flowChartMagneticDisk">
            <a:avLst/>
          </a:prstGeom>
          <a:solidFill>
            <a:schemeClr val="accent6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1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Különleges</a:t>
            </a:r>
            <a:endParaRPr lang="hu-HU" sz="900" b="1" kern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61" name="Téglalap 16"/>
          <p:cNvSpPr>
            <a:spLocks noChangeArrowheads="1"/>
          </p:cNvSpPr>
          <p:nvPr/>
        </p:nvSpPr>
        <p:spPr bwMode="auto">
          <a:xfrm>
            <a:off x="9501189" y="2617789"/>
            <a:ext cx="13160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NSPA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Nemzetközi szerződés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/>
              <a:t>v. megállapodás</a:t>
            </a:r>
          </a:p>
        </p:txBody>
      </p:sp>
    </p:spTree>
    <p:extLst>
      <p:ext uri="{BB962C8B-B14F-4D97-AF65-F5344CB8AC3E}">
        <p14:creationId xmlns:p14="http://schemas.microsoft.com/office/powerpoint/2010/main" val="21521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title"/>
          </p:nvPr>
        </p:nvSpPr>
        <p:spPr>
          <a:xfrm>
            <a:off x="3114675" y="6350"/>
            <a:ext cx="7221538" cy="11430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hu-HU" altLang="hu-H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Értékhatárok</a:t>
            </a:r>
            <a:endParaRPr lang="hu-HU" altLang="hu-H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489075" y="2997201"/>
            <a:ext cx="4319588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sz="1600" b="1" dirty="0">
                <a:latin typeface="Arial" charset="0"/>
              </a:rPr>
              <a:t>Árubeszerzés és </a:t>
            </a:r>
            <a:r>
              <a:rPr lang="hu-HU" sz="1600" b="1" dirty="0" err="1">
                <a:latin typeface="Arial" charset="0"/>
              </a:rPr>
              <a:t>szolgáltatásmegrendelés</a:t>
            </a:r>
            <a:endParaRPr lang="hu-HU" sz="1600" b="1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latin typeface="Arial" charset="0"/>
              </a:rPr>
              <a:t>minisztériumok 44 279 840 forint;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latin typeface="Arial" charset="0"/>
              </a:rPr>
              <a:t>egyéb ajánlatkérő 68 171 840 forint;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latin typeface="Arial" charset="0"/>
              </a:rPr>
              <a:t>ha a beszerzés tárgya a Kbt. 3. mellékletében szereplő szociális és egyéb szolgáltatás, 238 920 000 forint.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1600" dirty="0">
              <a:latin typeface="Arial" charset="0"/>
            </a:endParaRPr>
          </a:p>
          <a:p>
            <a:pPr eaLnBrk="1" hangingPunct="1">
              <a:defRPr/>
            </a:pPr>
            <a:r>
              <a:rPr lang="hu-HU" sz="1600" b="1" dirty="0">
                <a:latin typeface="Arial" charset="0"/>
              </a:rPr>
              <a:t>Építési beruházás :</a:t>
            </a:r>
            <a:r>
              <a:rPr lang="hu-HU" sz="1600" dirty="0">
                <a:latin typeface="Arial" charset="0"/>
              </a:rPr>
              <a:t>1 704 296 000  forint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1600" dirty="0">
              <a:latin typeface="Arial" charset="0"/>
            </a:endParaRPr>
          </a:p>
          <a:p>
            <a:pPr eaLnBrk="1" hangingPunct="1">
              <a:defRPr/>
            </a:pPr>
            <a:endParaRPr lang="hu-HU" dirty="0">
              <a:latin typeface="Arial" charset="0"/>
            </a:endParaRPr>
          </a:p>
          <a:p>
            <a:pPr eaLnBrk="1" hangingPunct="1">
              <a:defRPr/>
            </a:pPr>
            <a:endParaRPr lang="hu-HU" dirty="0">
              <a:latin typeface="Arial" charset="0"/>
            </a:endParaRPr>
          </a:p>
        </p:txBody>
      </p:sp>
      <p:sp>
        <p:nvSpPr>
          <p:cNvPr id="9" name="Folyamatábra: Mágneslemez 8"/>
          <p:cNvSpPr/>
          <p:nvPr/>
        </p:nvSpPr>
        <p:spPr bwMode="auto">
          <a:xfrm>
            <a:off x="5298282" y="1351757"/>
            <a:ext cx="1235075" cy="1028700"/>
          </a:xfrm>
          <a:prstGeom prst="flowChartMagneticDisk">
            <a:avLst/>
          </a:prstGeom>
          <a:solidFill>
            <a:schemeClr val="accent2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1600" b="1" kern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Kbt.</a:t>
            </a:r>
          </a:p>
          <a:p>
            <a:pPr algn="ctr">
              <a:defRPr/>
            </a:pPr>
            <a:r>
              <a:rPr lang="hu-HU" sz="1200" kern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Uniós/nemzeti</a:t>
            </a:r>
          </a:p>
        </p:txBody>
      </p:sp>
      <p:sp>
        <p:nvSpPr>
          <p:cNvPr id="10" name="Téglalap 9"/>
          <p:cNvSpPr/>
          <p:nvPr/>
        </p:nvSpPr>
        <p:spPr>
          <a:xfrm>
            <a:off x="2135189" y="2205038"/>
            <a:ext cx="18002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Közösségi</a:t>
            </a:r>
          </a:p>
        </p:txBody>
      </p:sp>
      <p:sp>
        <p:nvSpPr>
          <p:cNvPr id="11" name="Téglalap 10"/>
          <p:cNvSpPr/>
          <p:nvPr/>
        </p:nvSpPr>
        <p:spPr>
          <a:xfrm>
            <a:off x="7896226" y="2200276"/>
            <a:ext cx="18002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Nemzeti</a:t>
            </a:r>
          </a:p>
        </p:txBody>
      </p:sp>
      <p:sp>
        <p:nvSpPr>
          <p:cNvPr id="12" name="Téglalap 11"/>
          <p:cNvSpPr/>
          <p:nvPr/>
        </p:nvSpPr>
        <p:spPr>
          <a:xfrm>
            <a:off x="6096000" y="3141664"/>
            <a:ext cx="45720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sz="1600" b="1" dirty="0">
                <a:latin typeface="Arial" charset="0"/>
              </a:rPr>
              <a:t>Árubeszerzés és szolgáltatás megrendelése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latin typeface="Arial" charset="0"/>
              </a:rPr>
              <a:t>15 000 </a:t>
            </a:r>
            <a:r>
              <a:rPr lang="hu-HU" sz="1600" dirty="0" err="1">
                <a:latin typeface="Arial" charset="0"/>
              </a:rPr>
              <a:t>000</a:t>
            </a:r>
            <a:r>
              <a:rPr lang="hu-HU" sz="1600" dirty="0">
                <a:latin typeface="Arial" charset="0"/>
              </a:rPr>
              <a:t> forint;</a:t>
            </a:r>
          </a:p>
          <a:p>
            <a:pPr eaLnBrk="1" hangingPunct="1">
              <a:defRPr/>
            </a:pPr>
            <a:r>
              <a:rPr lang="hu-HU" sz="1600" b="1" dirty="0">
                <a:latin typeface="Arial" charset="0"/>
              </a:rPr>
              <a:t>építési beruházás esetében</a:t>
            </a:r>
            <a:r>
              <a:rPr lang="hu-HU" dirty="0">
                <a:latin typeface="Arial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latin typeface="Arial" charset="0"/>
              </a:rPr>
              <a:t>50 000 000 forint.</a:t>
            </a:r>
          </a:p>
        </p:txBody>
      </p:sp>
      <p:sp>
        <p:nvSpPr>
          <p:cNvPr id="7177" name="Szövegdoboz 12"/>
          <p:cNvSpPr txBox="1">
            <a:spLocks noChangeArrowheads="1"/>
          </p:cNvSpPr>
          <p:nvPr/>
        </p:nvSpPr>
        <p:spPr bwMode="auto">
          <a:xfrm>
            <a:off x="2182813" y="5157789"/>
            <a:ext cx="79930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accent2"/>
                </a:solidFill>
              </a:rPr>
              <a:t>Vannak speciális kivételek: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accent2"/>
                </a:solidFill>
              </a:rPr>
              <a:t>Lásd: A Közbeszerzési Hatóság Elnökének tájékoztatója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accent2"/>
                </a:solidFill>
              </a:rPr>
              <a:t>a 2020. január 1-jétől irányadó közbeszerzési értékhatárokról</a:t>
            </a:r>
          </a:p>
        </p:txBody>
      </p:sp>
    </p:spTree>
    <p:extLst>
      <p:ext uri="{BB962C8B-B14F-4D97-AF65-F5344CB8AC3E}">
        <p14:creationId xmlns:p14="http://schemas.microsoft.com/office/powerpoint/2010/main" val="3453021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517651" y="2047876"/>
            <a:ext cx="89630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16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Részekre bontás alatt azt kell érteni</a:t>
            </a:r>
            <a:r>
              <a:rPr lang="hu-HU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, amikor az ajánlatkérő </a:t>
            </a:r>
            <a:r>
              <a:rPr lang="hu-HU" sz="16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egy egységes közbeszerzést több szerződéssel valósít meg úgy, hogy azok értékét külön-külön veszi figyelembe a becsült érték megállapításakor </a:t>
            </a:r>
            <a:r>
              <a:rPr lang="hu-HU" sz="16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és ez által nem alkalmazza a Kbt.-t, vagy nem a magasabb érték szerint alkalmazandó eljárási szabályok szerint folytatja le az egyes közbeszerzési eljárásokat. </a:t>
            </a: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title"/>
          </p:nvPr>
        </p:nvSpPr>
        <p:spPr>
          <a:xfrm>
            <a:off x="2711450" y="-85725"/>
            <a:ext cx="7221538" cy="11430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altLang="hu-H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Egybeszámítás- részekre bontás tilalma</a:t>
            </a:r>
          </a:p>
        </p:txBody>
      </p:sp>
      <p:sp>
        <p:nvSpPr>
          <p:cNvPr id="7" name="Téglalap 6"/>
          <p:cNvSpPr/>
          <p:nvPr/>
        </p:nvSpPr>
        <p:spPr>
          <a:xfrm>
            <a:off x="1600201" y="1125539"/>
            <a:ext cx="8886825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Fogalom: </a:t>
            </a:r>
            <a:r>
              <a:rPr lang="hu-HU" dirty="0">
                <a:latin typeface="Arial" charset="0"/>
              </a:rPr>
              <a:t>Tilos a közbeszerzést oly módon részekre bontani, amely e törvény vagy e törvény szerinti uniós értékhatárt elérő vagy meghaladó becsült értékű beszerzésekre vonatkozó szabályai alkalmazásának megkerülésére vezet. </a:t>
            </a:r>
          </a:p>
        </p:txBody>
      </p:sp>
      <p:sp>
        <p:nvSpPr>
          <p:cNvPr id="11270" name="Téglalap 7"/>
          <p:cNvSpPr>
            <a:spLocks noChangeArrowheads="1"/>
          </p:cNvSpPr>
          <p:nvPr/>
        </p:nvSpPr>
        <p:spPr bwMode="auto">
          <a:xfrm>
            <a:off x="1612901" y="3371851"/>
            <a:ext cx="8880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/>
              <a:t>Mi számít egy közbeszerzésnek, amellyel kapcsolatban több szerződés értékét össze kell számítani? </a:t>
            </a:r>
            <a:endParaRPr lang="hu-HU" altLang="hu-HU" sz="1800"/>
          </a:p>
        </p:txBody>
      </p:sp>
      <p:sp>
        <p:nvSpPr>
          <p:cNvPr id="11271" name="Téglalap 8"/>
          <p:cNvSpPr>
            <a:spLocks noChangeArrowheads="1"/>
          </p:cNvSpPr>
          <p:nvPr/>
        </p:nvSpPr>
        <p:spPr bwMode="auto">
          <a:xfrm>
            <a:off x="4151313" y="3933826"/>
            <a:ext cx="34036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/>
              <a:t>Műszaki-gazdasági funkcionális egység </a:t>
            </a:r>
            <a:endParaRPr lang="hu-HU" altLang="hu-HU" sz="1800"/>
          </a:p>
        </p:txBody>
      </p:sp>
      <p:sp>
        <p:nvSpPr>
          <p:cNvPr id="10" name="Téglalap 9"/>
          <p:cNvSpPr/>
          <p:nvPr/>
        </p:nvSpPr>
        <p:spPr>
          <a:xfrm>
            <a:off x="3359150" y="4611689"/>
            <a:ext cx="6484938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sz="1600" b="1" dirty="0">
                <a:latin typeface="Arial" charset="0"/>
              </a:rPr>
              <a:t>Kisegítő szempontok: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latin typeface="Arial" charset="0"/>
              </a:rPr>
              <a:t>az egységes tervezés és döntés,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latin typeface="Arial" charset="0"/>
              </a:rPr>
              <a:t>ugyanazon ajánlatkérő személye,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latin typeface="Arial" charset="0"/>
              </a:rPr>
              <a:t>azonos jogalap és azonos feltételek a szerződések megkötésekor,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latin typeface="Arial" charset="0"/>
              </a:rPr>
              <a:t>időbeli összefüggés.</a:t>
            </a:r>
          </a:p>
        </p:txBody>
      </p:sp>
    </p:spTree>
    <p:extLst>
      <p:ext uri="{BB962C8B-B14F-4D97-AF65-F5344CB8AC3E}">
        <p14:creationId xmlns:p14="http://schemas.microsoft.com/office/powerpoint/2010/main" val="615582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églalap 3"/>
          <p:cNvSpPr>
            <a:spLocks noChangeArrowheads="1"/>
          </p:cNvSpPr>
          <p:nvPr/>
        </p:nvSpPr>
        <p:spPr bwMode="auto">
          <a:xfrm>
            <a:off x="1703388" y="1258889"/>
            <a:ext cx="335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/>
              <a:t>Szolgáltatás-megrendelések </a:t>
            </a:r>
            <a:endParaRPr lang="hu-HU" altLang="hu-HU" sz="180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title"/>
          </p:nvPr>
        </p:nvSpPr>
        <p:spPr>
          <a:xfrm>
            <a:off x="2711450" y="-85725"/>
            <a:ext cx="7221538" cy="11430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hu-HU" altLang="hu-H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Egybeszámítás- részekre bontás tilalma</a:t>
            </a:r>
          </a:p>
        </p:txBody>
      </p:sp>
      <p:sp>
        <p:nvSpPr>
          <p:cNvPr id="12293" name="Téglalap 6"/>
          <p:cNvSpPr>
            <a:spLocks noChangeArrowheads="1"/>
          </p:cNvSpPr>
          <p:nvPr/>
        </p:nvSpPr>
        <p:spPr bwMode="auto">
          <a:xfrm>
            <a:off x="5084764" y="1166813"/>
            <a:ext cx="5583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az egyes beszerzések ugyanazon közvetlen cél megvalósítására irányuljanak. </a:t>
            </a:r>
          </a:p>
        </p:txBody>
      </p:sp>
      <p:sp>
        <p:nvSpPr>
          <p:cNvPr id="12294" name="Téglalap 7"/>
          <p:cNvSpPr>
            <a:spLocks noChangeArrowheads="1"/>
          </p:cNvSpPr>
          <p:nvPr/>
        </p:nvSpPr>
        <p:spPr bwMode="auto">
          <a:xfrm>
            <a:off x="1690689" y="2127250"/>
            <a:ext cx="247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/>
              <a:t>Építési beruházások </a:t>
            </a:r>
            <a:endParaRPr lang="hu-HU" altLang="hu-HU" sz="1800"/>
          </a:p>
        </p:txBody>
      </p:sp>
      <p:sp>
        <p:nvSpPr>
          <p:cNvPr id="12295" name="Téglalap 8"/>
          <p:cNvSpPr>
            <a:spLocks noChangeArrowheads="1"/>
          </p:cNvSpPr>
          <p:nvPr/>
        </p:nvSpPr>
        <p:spPr bwMode="auto">
          <a:xfrm>
            <a:off x="5084763" y="1989138"/>
            <a:ext cx="53324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az egy építési beruházás értéke nem bontható részekre. </a:t>
            </a:r>
          </a:p>
        </p:txBody>
      </p:sp>
      <p:sp>
        <p:nvSpPr>
          <p:cNvPr id="12296" name="Téglalap 9"/>
          <p:cNvSpPr>
            <a:spLocks noChangeArrowheads="1"/>
          </p:cNvSpPr>
          <p:nvPr/>
        </p:nvSpPr>
        <p:spPr bwMode="auto">
          <a:xfrm>
            <a:off x="1524001" y="2620964"/>
            <a:ext cx="90709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i="1"/>
              <a:t>a) </a:t>
            </a:r>
            <a:r>
              <a:rPr lang="hu-HU" altLang="hu-HU" sz="1600"/>
              <a:t>a Kbt. 1. mellékletében felsorolt tevékenységek egyikéhez kapcsolódó munka kivitelezése vagy kivitelezése és külön jogszabályban meghatározott tervezése együtt;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i="1"/>
              <a:t>b) </a:t>
            </a:r>
            <a:r>
              <a:rPr lang="hu-HU" altLang="hu-HU" sz="1600"/>
              <a:t>építmény kivitelezése vagy kivitelezése és külön jogszabályban meghatározott tervezéssel együtt;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i="1"/>
              <a:t>c) </a:t>
            </a:r>
            <a:r>
              <a:rPr lang="hu-HU" altLang="hu-HU" sz="1600"/>
              <a:t>az ajánlatkérő által meghatározott követelményeknek megfelelő építmény bármilyen eszközzel vagy módon történő kivitelezése. </a:t>
            </a:r>
          </a:p>
        </p:txBody>
      </p:sp>
      <p:sp>
        <p:nvSpPr>
          <p:cNvPr id="12297" name="Téglalap 10"/>
          <p:cNvSpPr>
            <a:spLocks noChangeArrowheads="1"/>
          </p:cNvSpPr>
          <p:nvPr/>
        </p:nvSpPr>
        <p:spPr bwMode="auto">
          <a:xfrm>
            <a:off x="1690688" y="4365625"/>
            <a:ext cx="2005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/>
              <a:t>Árubeszerzések </a:t>
            </a:r>
            <a:endParaRPr lang="hu-HU" altLang="hu-HU" sz="1800"/>
          </a:p>
        </p:txBody>
      </p:sp>
      <p:sp>
        <p:nvSpPr>
          <p:cNvPr id="12298" name="Téglalap 11"/>
          <p:cNvSpPr>
            <a:spLocks noChangeArrowheads="1"/>
          </p:cNvSpPr>
          <p:nvPr/>
        </p:nvSpPr>
        <p:spPr bwMode="auto">
          <a:xfrm>
            <a:off x="5033963" y="4160838"/>
            <a:ext cx="5561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az áruk azonossága, illetve azok hasonló felhasználási célja a meghatározó szempont. </a:t>
            </a:r>
          </a:p>
        </p:txBody>
      </p:sp>
      <p:sp>
        <p:nvSpPr>
          <p:cNvPr id="12299" name="Téglalap 12"/>
          <p:cNvSpPr>
            <a:spLocks noChangeArrowheads="1"/>
          </p:cNvSpPr>
          <p:nvPr/>
        </p:nvSpPr>
        <p:spPr bwMode="auto">
          <a:xfrm>
            <a:off x="1719263" y="4941888"/>
            <a:ext cx="8121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Áruk tekintetében hasonló felhasználásra szolgálhatnak például különféle élelmiszerek vagy különböző irodabútorok.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 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4162425" y="6232525"/>
            <a:ext cx="4560888" cy="36988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hu-HU"/>
            </a:defPPr>
            <a:lvl1pPr algn="ctr"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eaLnBrk="1" hangingPunct="1">
              <a:defRPr/>
            </a:pPr>
            <a:r>
              <a:rPr lang="hu-HU" dirty="0">
                <a:latin typeface="Arial" charset="0"/>
              </a:rPr>
              <a:t>Hatóság példatára ad útmutatót</a:t>
            </a:r>
          </a:p>
        </p:txBody>
      </p:sp>
    </p:spTree>
    <p:extLst>
      <p:ext uri="{BB962C8B-B14F-4D97-AF65-F5344CB8AC3E}">
        <p14:creationId xmlns:p14="http://schemas.microsoft.com/office/powerpoint/2010/main" val="390284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/>
          <p:cNvSpPr/>
          <p:nvPr/>
        </p:nvSpPr>
        <p:spPr>
          <a:xfrm>
            <a:off x="637310" y="137893"/>
            <a:ext cx="5846618" cy="27986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BESZERZÉS</a:t>
            </a:r>
            <a:endParaRPr lang="hu-H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3020291" y="3252464"/>
            <a:ext cx="0" cy="1454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3435928" y="3252464"/>
            <a:ext cx="293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FELADATA</a:t>
            </a:r>
            <a:endParaRPr lang="hu-HU" sz="2800" dirty="0"/>
          </a:p>
        </p:txBody>
      </p:sp>
      <p:pic>
        <p:nvPicPr>
          <p:cNvPr id="7" name="Kép 6" descr="Fa (&lt;strong&gt;anyag&lt;/strong&gt;) – Wikipé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5" y="3013039"/>
            <a:ext cx="1905000" cy="1933575"/>
          </a:xfrm>
          <a:prstGeom prst="rect">
            <a:avLst/>
          </a:prstGeom>
        </p:spPr>
      </p:pic>
      <p:pic>
        <p:nvPicPr>
          <p:cNvPr id="8" name="Kép 7" descr="Fichier:Beer at a grocery store in New York City.JPG — Wikipé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91" y="3979825"/>
            <a:ext cx="3468111" cy="2601083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37310" y="5565839"/>
            <a:ext cx="3948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„készenlétbe helyezés”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10" name="Szaggatott nyíl jobbra 9"/>
          <p:cNvSpPr/>
          <p:nvPr/>
        </p:nvSpPr>
        <p:spPr>
          <a:xfrm>
            <a:off x="6862618" y="619358"/>
            <a:ext cx="1801091" cy="1063446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9042399" y="366251"/>
            <a:ext cx="2733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FŐ FOLYAMATELEME:</a:t>
            </a:r>
          </a:p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ANYAGSZÜKSÉGLET</a:t>
            </a:r>
          </a:p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MEGHATÁROZÁSA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107074" y="2425924"/>
            <a:ext cx="35883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/>
              <a:t> „A beszerzési csoport annak érdekében dolgozik, hogy a szervezet számára maximális értéket teremtsen. Ennek érdekében felkutatja a beszállítókat, tárgyal és menedzseli a szerződéseket, piacot kutat, teljesítményt mér és elemez</a:t>
            </a:r>
            <a:r>
              <a:rPr lang="hu-HU" sz="2400" i="1" dirty="0" smtClean="0"/>
              <a:t>.”</a:t>
            </a:r>
            <a:endParaRPr lang="hu-HU" sz="2400" i="1" dirty="0"/>
          </a:p>
        </p:txBody>
      </p:sp>
    </p:spTree>
    <p:extLst>
      <p:ext uri="{BB962C8B-B14F-4D97-AF65-F5344CB8AC3E}">
        <p14:creationId xmlns:p14="http://schemas.microsoft.com/office/powerpoint/2010/main" val="387311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  <p:bldP spid="10" grpId="0" animBg="1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351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ÉRTÉKELÉSI MÓDSZEREK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1703388" y="1125539"/>
            <a:ext cx="3600450" cy="9350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Legalacsonyabb ár</a:t>
            </a:r>
          </a:p>
        </p:txBody>
      </p:sp>
      <p:sp>
        <p:nvSpPr>
          <p:cNvPr id="25" name="Lekerekített téglalap 24"/>
          <p:cNvSpPr/>
          <p:nvPr/>
        </p:nvSpPr>
        <p:spPr>
          <a:xfrm>
            <a:off x="1703388" y="2205039"/>
            <a:ext cx="3600450" cy="18002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 legalacsonyabb költség, amelyet az ajánlatkérő által meghatározott költséghatékonysági módszer alkalmazásával kell kiszámítani 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1728788" y="4221163"/>
            <a:ext cx="3575050" cy="18716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 legjobb ár-érték arányt megjelenítő olyan - különösen minőségi, környezetvédelmi, szociális - szempontok, amelyek között az ár vagy költség is szerepel</a:t>
            </a:r>
          </a:p>
        </p:txBody>
      </p:sp>
      <p:sp>
        <p:nvSpPr>
          <p:cNvPr id="17415" name="Téglalap 19"/>
          <p:cNvSpPr>
            <a:spLocks noChangeArrowheads="1"/>
          </p:cNvSpPr>
          <p:nvPr/>
        </p:nvSpPr>
        <p:spPr bwMode="auto">
          <a:xfrm>
            <a:off x="5848351" y="1341438"/>
            <a:ext cx="4608513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800" b="1">
                <a:solidFill>
                  <a:srgbClr val="000000"/>
                </a:solidFill>
              </a:rPr>
              <a:t>követelmények</a:t>
            </a:r>
          </a:p>
          <a:p>
            <a:pPr algn="just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hu-HU" altLang="hu-HU" sz="1800">
                <a:solidFill>
                  <a:srgbClr val="000000"/>
                </a:solidFill>
              </a:rPr>
              <a:t>a) a szerződés tárgyához kell kapcsolódniuk; </a:t>
            </a:r>
          </a:p>
          <a:p>
            <a:pPr algn="just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hu-HU" altLang="hu-HU" sz="1800">
                <a:solidFill>
                  <a:srgbClr val="000000"/>
                </a:solidFill>
              </a:rPr>
              <a:t>b) nem biztosíthatnak önkényes döntési lehetőséget az ajánlatkérőnek, hanem mennyiségi vagy szakmai szempontok alapján értékelhető tényezőkön kell alapulniuk; </a:t>
            </a:r>
          </a:p>
          <a:p>
            <a:pPr algn="just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hu-HU" altLang="hu-HU" sz="1800">
                <a:solidFill>
                  <a:srgbClr val="000000"/>
                </a:solidFill>
              </a:rPr>
              <a:t>c) biztosítaniuk kell az alapelvek betartását; </a:t>
            </a:r>
          </a:p>
          <a:p>
            <a:pPr algn="just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hu-HU" altLang="hu-HU" sz="1800">
                <a:solidFill>
                  <a:srgbClr val="000000"/>
                </a:solidFill>
              </a:rPr>
              <a:t>d) az értékelési szempontok körében nem értékelhető az ajánlattevő szerződés teljesítéséhez szükséges alkalmassága. </a:t>
            </a:r>
          </a:p>
          <a:p>
            <a:pPr algn="just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hu-HU" altLang="hu-HU" sz="1800">
                <a:solidFill>
                  <a:srgbClr val="000000"/>
                </a:solidFill>
              </a:rPr>
              <a:t>e) nem eredményezhetik ugyanazon ajánlati tartalmi elem többszöri értékelését. </a:t>
            </a:r>
          </a:p>
        </p:txBody>
      </p:sp>
    </p:spTree>
    <p:extLst>
      <p:ext uri="{BB962C8B-B14F-4D97-AF65-F5344CB8AC3E}">
        <p14:creationId xmlns:p14="http://schemas.microsoft.com/office/powerpoint/2010/main" val="24828738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351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ÉRTÉKELÉSI MÓDSZEREK</a:t>
            </a:r>
          </a:p>
        </p:txBody>
      </p:sp>
      <p:pic>
        <p:nvPicPr>
          <p:cNvPr id="18435" name="Picture 5" descr="nke-hh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2009775" y="1646238"/>
            <a:ext cx="8407400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hu-HU" dirty="0">
                <a:solidFill>
                  <a:srgbClr val="000000"/>
                </a:solidFill>
                <a:latin typeface="Arial" charset="0"/>
              </a:rPr>
              <a:t>a legalacsonyabb költséget vagy a legjobb ár-érték arányt megjelenítő értékelési szempontokat és az azok súlyát meghatározó - az értékelési szempont tényleges jelentőségével arányban álló - szorzószámokat (</a:t>
            </a:r>
            <a:r>
              <a:rPr lang="hu-H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súlyszám</a:t>
            </a:r>
            <a:r>
              <a:rPr lang="hu-HU" dirty="0">
                <a:solidFill>
                  <a:srgbClr val="000000"/>
                </a:solidFill>
                <a:latin typeface="Arial" charset="0"/>
              </a:rPr>
              <a:t>),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endParaRPr lang="hu-HU" dirty="0">
              <a:solidFill>
                <a:srgbClr val="000000"/>
              </a:solidFill>
              <a:latin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hu-HU" dirty="0">
                <a:solidFill>
                  <a:srgbClr val="000000"/>
                </a:solidFill>
                <a:latin typeface="Arial" charset="0"/>
              </a:rPr>
              <a:t>ha az értékelési szempont körében </a:t>
            </a:r>
            <a:r>
              <a:rPr lang="hu-HU" dirty="0" err="1">
                <a:solidFill>
                  <a:srgbClr val="000000"/>
                </a:solidFill>
                <a:latin typeface="Arial" charset="0"/>
              </a:rPr>
              <a:t>alszempontok</a:t>
            </a:r>
            <a:r>
              <a:rPr lang="hu-HU" dirty="0">
                <a:solidFill>
                  <a:srgbClr val="000000"/>
                </a:solidFill>
                <a:latin typeface="Arial" charset="0"/>
              </a:rPr>
              <a:t> is meghatározásra kerülnek, </a:t>
            </a:r>
            <a:r>
              <a:rPr lang="hu-H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alszempontonként</a:t>
            </a:r>
            <a:r>
              <a:rPr lang="hu-HU" dirty="0">
                <a:solidFill>
                  <a:srgbClr val="000000"/>
                </a:solidFill>
                <a:latin typeface="Arial" charset="0"/>
              </a:rPr>
              <a:t> azok - tényleges jelentőségével arányban álló - </a:t>
            </a:r>
            <a:r>
              <a:rPr lang="hu-H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súlyszámá</a:t>
            </a:r>
            <a:r>
              <a:rPr lang="hu-HU" dirty="0">
                <a:solidFill>
                  <a:srgbClr val="000000"/>
                </a:solidFill>
                <a:latin typeface="Arial" charset="0"/>
              </a:rPr>
              <a:t>t,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endParaRPr lang="hu-HU" dirty="0">
              <a:solidFill>
                <a:srgbClr val="000000"/>
              </a:solidFill>
              <a:latin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hu-HU" dirty="0">
                <a:solidFill>
                  <a:srgbClr val="000000"/>
                </a:solidFill>
                <a:latin typeface="Arial" charset="0"/>
              </a:rPr>
              <a:t>az ajánlatok értékelési szempontok szerinti tartalmi elemeinek értékelése során </a:t>
            </a:r>
            <a:r>
              <a:rPr lang="hu-H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adható pontszám alsó és felső határát</a:t>
            </a:r>
            <a:r>
              <a:rPr lang="hu-HU" dirty="0">
                <a:solidFill>
                  <a:srgbClr val="000000"/>
                </a:solidFill>
                <a:latin typeface="Arial" charset="0"/>
              </a:rPr>
              <a:t>, amely minden értékelési szempont esetében azonos,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endParaRPr lang="hu-HU" dirty="0">
              <a:solidFill>
                <a:srgbClr val="000000"/>
              </a:solidFill>
              <a:latin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hu-HU" dirty="0">
                <a:solidFill>
                  <a:srgbClr val="000000"/>
                </a:solidFill>
                <a:latin typeface="Arial" charset="0"/>
              </a:rPr>
              <a:t>azt a </a:t>
            </a:r>
            <a:r>
              <a:rPr lang="hu-H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módszert (módszereket</a:t>
            </a:r>
            <a:r>
              <a:rPr lang="hu-HU" dirty="0">
                <a:solidFill>
                  <a:srgbClr val="000000"/>
                </a:solidFill>
                <a:latin typeface="Arial" charset="0"/>
              </a:rPr>
              <a:t>), amellyel megadja a ponthatárok [c) pont] közötti pontszámot.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295775" y="1108075"/>
            <a:ext cx="46799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Ajánlatkérő köteles meghatározni</a:t>
            </a:r>
          </a:p>
        </p:txBody>
      </p:sp>
    </p:spTree>
    <p:extLst>
      <p:ext uri="{BB962C8B-B14F-4D97-AF65-F5344CB8AC3E}">
        <p14:creationId xmlns:p14="http://schemas.microsoft.com/office/powerpoint/2010/main" val="1462724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88914"/>
            <a:ext cx="9410700" cy="644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079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351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ÉRTÉKELÉSI MÓDSZEREK</a:t>
            </a:r>
          </a:p>
        </p:txBody>
      </p:sp>
      <p:sp>
        <p:nvSpPr>
          <p:cNvPr id="3" name="Téglalap 2"/>
          <p:cNvSpPr/>
          <p:nvPr/>
        </p:nvSpPr>
        <p:spPr>
          <a:xfrm>
            <a:off x="4295775" y="1139825"/>
            <a:ext cx="6173788" cy="4802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Az ajánlatkérő köteles a legalacsonyabb költség vagy a legjobb ár-érték arányt megjelenítő értékelési szempontok alkalmazására.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>
                <a:solidFill>
                  <a:srgbClr val="000000"/>
                </a:solidFill>
                <a:latin typeface="Arial" charset="0"/>
              </a:rPr>
              <a:t> Az ajánlatkérő csak akkor választhatja a legalacsonyabb ár egyedüli értékelési szempontját,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0000"/>
                </a:solidFill>
                <a:latin typeface="Arial" charset="0"/>
              </a:rPr>
              <a:t>ha az ajánlatkérő igényeinek valamely konkrétan meghatározott minőségi és műszaki követelményeknek megfelelő áru vagy szolgáltatás felel meg, és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0000"/>
                </a:solidFill>
                <a:latin typeface="Arial" charset="0"/>
              </a:rPr>
              <a:t>a gazdaságilag legelőnyösebb ajánlat kiválasztását az adott esetben további minőségi jellemzők nem, csak a legalacsonyabb ár értékelése szolgálja.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hu-HU" dirty="0">
              <a:solidFill>
                <a:srgbClr val="000000"/>
              </a:solidFill>
              <a:latin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b="1" dirty="0"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Az ajánlatkérő nem alkalmazhatja a legalacsonyabb ár szempontját egyedüli értékelési szempontként tervezési, mérnöki és építészeti szolgáltatások, valamint építési beruházások esetében.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1731964" y="1889126"/>
            <a:ext cx="2376487" cy="9366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Legalacsonyabb ár</a:t>
            </a:r>
          </a:p>
        </p:txBody>
      </p:sp>
      <p:sp>
        <p:nvSpPr>
          <p:cNvPr id="20486" name="Szövegdoboz 4"/>
          <p:cNvSpPr txBox="1">
            <a:spLocks noChangeArrowheads="1"/>
          </p:cNvSpPr>
          <p:nvPr/>
        </p:nvSpPr>
        <p:spPr bwMode="auto">
          <a:xfrm>
            <a:off x="2495550" y="3541714"/>
            <a:ext cx="10795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54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0487" name="Szövegdoboz 5"/>
          <p:cNvSpPr txBox="1">
            <a:spLocks noChangeArrowheads="1"/>
          </p:cNvSpPr>
          <p:nvPr/>
        </p:nvSpPr>
        <p:spPr bwMode="auto">
          <a:xfrm>
            <a:off x="2566989" y="3429000"/>
            <a:ext cx="541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7200">
                <a:solidFill>
                  <a:srgbClr val="00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795250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351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ÉRTÉKELÉSI MÓDSZEREK</a:t>
            </a:r>
          </a:p>
        </p:txBody>
      </p:sp>
      <p:sp>
        <p:nvSpPr>
          <p:cNvPr id="3" name="Téglalap 2"/>
          <p:cNvSpPr/>
          <p:nvPr/>
        </p:nvSpPr>
        <p:spPr>
          <a:xfrm>
            <a:off x="4656139" y="1139825"/>
            <a:ext cx="5813425" cy="4248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legalacsonyabb költség alkalmazása során ajánlatkérő egy általa meghatározott költséghatékonysági módszerrel választja ki a gazdaságilag legelőnyösebbnek tekinthető ajánlatot.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0000"/>
                </a:solidFill>
                <a:latin typeface="Arial" charset="0"/>
              </a:rPr>
              <a:t> Az </a:t>
            </a:r>
            <a:r>
              <a:rPr lang="hu-HU" dirty="0" err="1">
                <a:solidFill>
                  <a:srgbClr val="000000"/>
                </a:solidFill>
                <a:latin typeface="Arial" charset="0"/>
              </a:rPr>
              <a:t>életciklusköltség-számítás</a:t>
            </a:r>
            <a:r>
              <a:rPr lang="hu-HU" dirty="0">
                <a:solidFill>
                  <a:srgbClr val="000000"/>
                </a:solidFill>
                <a:latin typeface="Arial" charset="0"/>
              </a:rPr>
              <a:t> (LCC) lényege, hogy számításba vegyük az adott eszköz, beruházás teljes életciklusa alatt felmerülő, összes költségét.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hu-HU" dirty="0">
              <a:solidFill>
                <a:srgbClr val="000000"/>
              </a:solidFill>
              <a:latin typeface="Arial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0000"/>
                </a:solidFill>
                <a:latin typeface="Arial" charset="0"/>
              </a:rPr>
              <a:t>Az </a:t>
            </a:r>
            <a:r>
              <a:rPr lang="hu-HU" dirty="0" err="1">
                <a:solidFill>
                  <a:srgbClr val="000000"/>
                </a:solidFill>
                <a:latin typeface="Arial" charset="0"/>
              </a:rPr>
              <a:t>életciklusköltség</a:t>
            </a:r>
            <a:r>
              <a:rPr lang="hu-HU" dirty="0">
                <a:solidFill>
                  <a:srgbClr val="000000"/>
                </a:solidFill>
                <a:latin typeface="Arial" charset="0"/>
              </a:rPr>
              <a:t> közbeszerzési értékelési szempontként történő alkalmazásának célja az összességében legköltséghatékonyabb ajánlat kiválasztása, jó minőségű, fenntartható beruházások megvalósításának elősegítése.</a:t>
            </a:r>
            <a:endParaRPr lang="hu-HU" b="1" dirty="0">
              <a:solidFill>
                <a:srgbClr val="2D2D8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1703388" y="1700213"/>
            <a:ext cx="2952750" cy="2305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 legalacsonyabb költség, amelyet az ajánlatkérő által meghatározott költséghatékonysági módszer alkalmazásával kell kiszámítani </a:t>
            </a:r>
          </a:p>
        </p:txBody>
      </p:sp>
    </p:spTree>
    <p:extLst>
      <p:ext uri="{BB962C8B-B14F-4D97-AF65-F5344CB8AC3E}">
        <p14:creationId xmlns:p14="http://schemas.microsoft.com/office/powerpoint/2010/main" val="37431219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062539" y="965201"/>
            <a:ext cx="5400675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Alkalmazási területei:</a:t>
            </a:r>
            <a:endParaRPr lang="hu-HU" dirty="0">
              <a:solidFill>
                <a:srgbClr val="000000"/>
              </a:solidFill>
              <a:latin typeface="Arial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0000"/>
                </a:solidFill>
                <a:latin typeface="Arial" charset="0"/>
              </a:rPr>
              <a:t>minőség, műszaki érték, esztétikai és funkcionális tulajdonságok,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0000"/>
                </a:solidFill>
                <a:latin typeface="Arial" charset="0"/>
              </a:rPr>
              <a:t>valamennyi felhasználó számára való hozzáférhetőség,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0000"/>
                </a:solidFill>
                <a:latin typeface="Arial" charset="0"/>
              </a:rPr>
              <a:t>hátrányos helyzetű munkavállalók alkalmazása és egyéb szociális, környezetvédelmi és innovatív tulajdonságok, forgalmazási feltételek, vevőszolgálat és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0000"/>
                </a:solidFill>
                <a:latin typeface="Arial" charset="0"/>
              </a:rPr>
              <a:t>műszaki segítségnyújtás, pótalkatrészek biztosítása,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0000"/>
                </a:solidFill>
                <a:latin typeface="Arial" charset="0"/>
              </a:rPr>
              <a:t>készletbiztonság, a teljesítés időpontja, időszaka;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0000"/>
                </a:solidFill>
                <a:latin typeface="Arial" charset="0"/>
              </a:rPr>
              <a:t>a szerződés teljesítésében részt vevő személyi állomány szervezettsége, képzettsége és tapasztalata, ha a személyzet minősége jelentős hatással lehet a szerződés teljesítésének színvonalára.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1728788" y="1916113"/>
            <a:ext cx="3143250" cy="22209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 legjobb ár-érték arányt megjelenítő olyan - különösen minőségi, környezetvédelmi, szociális - szempontok, amelyek között az ár vagy költség is szerepel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1351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ÉRTÉKELÉSI MÓDSZEREK</a:t>
            </a:r>
          </a:p>
        </p:txBody>
      </p:sp>
      <p:sp>
        <p:nvSpPr>
          <p:cNvPr id="8" name="Téglalap 7"/>
          <p:cNvSpPr/>
          <p:nvPr/>
        </p:nvSpPr>
        <p:spPr>
          <a:xfrm>
            <a:off x="2149476" y="4724400"/>
            <a:ext cx="2544763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b="1" dirty="0"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ár vagy költség elem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b="1" dirty="0"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lehet előre rögzített!!!</a:t>
            </a:r>
          </a:p>
        </p:txBody>
      </p:sp>
    </p:spTree>
    <p:extLst>
      <p:ext uri="{BB962C8B-B14F-4D97-AF65-F5344CB8AC3E}">
        <p14:creationId xmlns:p14="http://schemas.microsoft.com/office/powerpoint/2010/main" val="3334879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01426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741763"/>
          </a:xfrm>
          <a:solidFill>
            <a:schemeClr val="accent1"/>
          </a:solidFill>
        </p:spPr>
        <p:txBody>
          <a:bodyPr/>
          <a:lstStyle/>
          <a:p>
            <a:r>
              <a:rPr lang="hu-HU" sz="2400" dirty="0"/>
              <a:t>Az életciklus alábbi elemeit célszerű figyelembe venni:</a:t>
            </a:r>
          </a:p>
          <a:p>
            <a:pPr lvl="0"/>
            <a:r>
              <a:rPr lang="hu-HU" sz="2400" b="1" dirty="0"/>
              <a:t>A használat és fenntartás költségei: </a:t>
            </a:r>
            <a:r>
              <a:rPr lang="hu-HU" sz="2400" dirty="0"/>
              <a:t>eszköz, építmény, rendszer használatához és fenntartásához szükséges erőforrások (energia, anyag, humán stb.) </a:t>
            </a:r>
          </a:p>
          <a:p>
            <a:pPr lvl="0"/>
            <a:r>
              <a:rPr lang="hu-HU" sz="2400" b="1" dirty="0"/>
              <a:t>Üzemelés, karbantartás: </a:t>
            </a:r>
            <a:r>
              <a:rPr lang="hu-HU" sz="2400" dirty="0"/>
              <a:t>jellemzően fajlagos költségek és naturáliák szorzataként áll elő (pl.: éves energiaköltség = éves energiafogyasztás(kWh) x fajlagos energiaköltség(Ft/kWh))</a:t>
            </a:r>
          </a:p>
          <a:p>
            <a:pPr lvl="0"/>
            <a:r>
              <a:rPr lang="hu-HU" sz="2400" b="1" dirty="0"/>
              <a:t>Pótlás: </a:t>
            </a:r>
            <a:r>
              <a:rPr lang="hu-HU" sz="2400" dirty="0"/>
              <a:t>vizsgált időtávnál rövidebb élettartamú alkatrészek, tartozékok, rendszerelemek adott időszakonként szükséges cseréjének, pótlásának költségét</a:t>
            </a:r>
          </a:p>
          <a:p>
            <a:pPr lvl="0"/>
            <a:r>
              <a:rPr lang="hu-HU" sz="2400" b="1" dirty="0"/>
              <a:t>Életciklus végi költségek: </a:t>
            </a:r>
            <a:r>
              <a:rPr lang="hu-HU" sz="2400" dirty="0"/>
              <a:t>rövid élettartamú, veszélyes anyagokat tartalmazó, </a:t>
            </a:r>
            <a:r>
              <a:rPr lang="hu-HU" sz="2400" dirty="0" err="1"/>
              <a:t>újrahasznosítási</a:t>
            </a:r>
            <a:r>
              <a:rPr lang="hu-HU" sz="2400" dirty="0"/>
              <a:t> vagy rekultivációs kötelezettség</a:t>
            </a:r>
          </a:p>
          <a:p>
            <a:pPr lvl="0"/>
            <a:r>
              <a:rPr lang="hu-HU" sz="2400" b="1" dirty="0" err="1"/>
              <a:t>Externális</a:t>
            </a:r>
            <a:r>
              <a:rPr lang="hu-HU" sz="2400" b="1" dirty="0"/>
              <a:t> költségek: </a:t>
            </a:r>
            <a:r>
              <a:rPr lang="hu-HU" sz="2400" dirty="0"/>
              <a:t>eszközök használatához, üzemeléséhez köthető energiafelhasználás környezeti költsége </a:t>
            </a:r>
          </a:p>
          <a:p>
            <a:pPr lvl="0"/>
            <a:r>
              <a:rPr lang="hu-HU" sz="2400" b="1" dirty="0"/>
              <a:t>Időtáv és élettartamok: </a:t>
            </a:r>
            <a:r>
              <a:rPr lang="hu-HU" sz="2400" dirty="0"/>
              <a:t>fődolog és annak élettartamánál rövidebb életciklussal rendelkező alkatrészek, rendszerelemek pótlási költségei. </a:t>
            </a:r>
          </a:p>
          <a:p>
            <a:pPr lvl="0"/>
            <a:r>
              <a:rPr lang="hu-HU" sz="2400" b="1" dirty="0"/>
              <a:t>Diszkont ráta: </a:t>
            </a:r>
            <a:r>
              <a:rPr lang="hu-HU" sz="2400" dirty="0"/>
              <a:t>Az EU Bizottság ajánlása alapján ajánlott diszkontráta </a:t>
            </a:r>
          </a:p>
          <a:p>
            <a:r>
              <a:rPr lang="hu-HU" sz="2400" dirty="0"/>
              <a:t>Magyarországon 5%.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8851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37802792"/>
              </p:ext>
            </p:extLst>
          </p:nvPr>
        </p:nvGraphicFramePr>
        <p:xfrm>
          <a:off x="207818" y="221673"/>
          <a:ext cx="9074727" cy="635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alra-jobbra nyíl feliratnak 2"/>
          <p:cNvSpPr/>
          <p:nvPr/>
        </p:nvSpPr>
        <p:spPr>
          <a:xfrm rot="5400000">
            <a:off x="9421091" y="1856509"/>
            <a:ext cx="2202872" cy="2479964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9428017" y="877532"/>
            <a:ext cx="2147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B0F0"/>
                </a:solidFill>
              </a:rPr>
              <a:t>GYÁRTANI?</a:t>
            </a:r>
            <a:endParaRPr lang="hu-HU" sz="2400" b="1" dirty="0">
              <a:solidFill>
                <a:srgbClr val="00B0F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428017" y="4696920"/>
            <a:ext cx="2313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B0F0"/>
                </a:solidFill>
              </a:rPr>
              <a:t>VÁSÁROLNI?</a:t>
            </a:r>
            <a:endParaRPr lang="hu-HU" sz="2400" b="1" dirty="0">
              <a:solidFill>
                <a:srgbClr val="00B0F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243454" y="5860909"/>
            <a:ext cx="3733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2400" b="1" dirty="0"/>
              <a:t>Ellátási (beszerzési) logisztika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2205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70364" y="374073"/>
            <a:ext cx="550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rgbClr val="FFFF00"/>
                </a:solidFill>
              </a:rPr>
              <a:t>BESZERZÉSI KOORDINÁCIÓ</a:t>
            </a:r>
            <a:endParaRPr lang="hu-HU" sz="3600" dirty="0">
              <a:solidFill>
                <a:srgbClr val="FFFF00"/>
              </a:solidFill>
            </a:endParaRPr>
          </a:p>
        </p:txBody>
      </p:sp>
      <p:pic>
        <p:nvPicPr>
          <p:cNvPr id="3" name="Kép 2" descr="Online Customers Share &lt;strong&gt;Information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45" y="0"/>
            <a:ext cx="3810000" cy="4442460"/>
          </a:xfrm>
          <a:prstGeom prst="rect">
            <a:avLst/>
          </a:prstGeom>
        </p:spPr>
      </p:pic>
      <p:sp>
        <p:nvSpPr>
          <p:cNvPr id="4" name="Jobbra nyíl 3"/>
          <p:cNvSpPr/>
          <p:nvPr/>
        </p:nvSpPr>
        <p:spPr>
          <a:xfrm>
            <a:off x="332509" y="1260764"/>
            <a:ext cx="928255" cy="42949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537855" y="1290843"/>
            <a:ext cx="4765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>
                <a:solidFill>
                  <a:srgbClr val="FFC000"/>
                </a:solidFill>
              </a:rPr>
              <a:t>Megfelelő információáramlás</a:t>
            </a:r>
            <a:endParaRPr lang="hu-HU" sz="2000" b="1" i="1" dirty="0">
              <a:solidFill>
                <a:srgbClr val="FFC000"/>
              </a:solidFill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332508" y="2221230"/>
            <a:ext cx="928255" cy="42949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537855" y="2221230"/>
            <a:ext cx="4170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>
                <a:solidFill>
                  <a:srgbClr val="FFC000"/>
                </a:solidFill>
              </a:rPr>
              <a:t>Akár felsőbb vezetői szintű hatáskör</a:t>
            </a:r>
            <a:endParaRPr lang="hu-HU" sz="2000" b="1" i="1" dirty="0">
              <a:solidFill>
                <a:srgbClr val="FFC000"/>
              </a:solidFill>
            </a:endParaRPr>
          </a:p>
        </p:txBody>
      </p:sp>
      <p:sp>
        <p:nvSpPr>
          <p:cNvPr id="10" name="Egy sarkán levágott téglalap 9"/>
          <p:cNvSpPr/>
          <p:nvPr/>
        </p:nvSpPr>
        <p:spPr>
          <a:xfrm>
            <a:off x="332508" y="3325091"/>
            <a:ext cx="4862947" cy="1537854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i="1" dirty="0" smtClean="0">
                <a:solidFill>
                  <a:srgbClr val="C00000"/>
                </a:solidFill>
              </a:rPr>
              <a:t>Beszerzési igények</a:t>
            </a:r>
            <a:endParaRPr lang="hu-HU" sz="3200" i="1" dirty="0">
              <a:solidFill>
                <a:srgbClr val="C00000"/>
              </a:solidFill>
            </a:endParaRPr>
          </a:p>
        </p:txBody>
      </p:sp>
      <p:sp>
        <p:nvSpPr>
          <p:cNvPr id="11" name="Sávnyíl 10"/>
          <p:cNvSpPr/>
          <p:nvPr/>
        </p:nvSpPr>
        <p:spPr>
          <a:xfrm rot="796835">
            <a:off x="5735783" y="4480899"/>
            <a:ext cx="1427018" cy="983673"/>
          </a:xfrm>
          <a:prstGeom prst="chevr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703127" y="4668982"/>
            <a:ext cx="3893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C00000"/>
                </a:solidFill>
              </a:rPr>
              <a:t>CENTRALIZÁLT</a:t>
            </a:r>
          </a:p>
          <a:p>
            <a:r>
              <a:rPr lang="hu-HU" sz="3200" dirty="0" smtClean="0">
                <a:solidFill>
                  <a:srgbClr val="C00000"/>
                </a:solidFill>
              </a:rPr>
              <a:t>DECENTRALIZÁLT</a:t>
            </a:r>
            <a:endParaRPr lang="hu-H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8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7" grpId="0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yamatábra: Kijelzés 3"/>
          <p:cNvSpPr/>
          <p:nvPr/>
        </p:nvSpPr>
        <p:spPr>
          <a:xfrm>
            <a:off x="4037428" y="182880"/>
            <a:ext cx="4220308" cy="1505243"/>
          </a:xfrm>
          <a:prstGeom prst="flowChartDisplay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0070C0"/>
                </a:solidFill>
              </a:rPr>
              <a:t>CENTRALIZÁLT BESZERZÉS</a:t>
            </a:r>
            <a:endParaRPr lang="hu-HU" sz="3200" dirty="0">
              <a:solidFill>
                <a:srgbClr val="0070C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98806" y="1688124"/>
            <a:ext cx="10452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C000"/>
                </a:solidFill>
              </a:rPr>
              <a:t>Amikor a vállalat beszerzéssel kapcsolatos tevékenységeit egyetlen szervezeti egység végzi el</a:t>
            </a:r>
            <a:endParaRPr lang="hu-HU" sz="2400" b="1" dirty="0">
              <a:solidFill>
                <a:srgbClr val="FFC000"/>
              </a:solidFill>
            </a:endParaRPr>
          </a:p>
        </p:txBody>
      </p:sp>
      <p:sp>
        <p:nvSpPr>
          <p:cNvPr id="6" name="Szalagnyíl jobbra 5"/>
          <p:cNvSpPr/>
          <p:nvPr/>
        </p:nvSpPr>
        <p:spPr>
          <a:xfrm>
            <a:off x="1181685" y="2461847"/>
            <a:ext cx="1730326" cy="1280159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108958" y="2602524"/>
            <a:ext cx="71463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0099"/>
                </a:solidFill>
              </a:rPr>
              <a:t>ELŐNYE: </a:t>
            </a:r>
          </a:p>
          <a:p>
            <a:pPr>
              <a:buFont typeface="Wingdings" pitchFamily="2" charset="2"/>
              <a:buChar char="ü"/>
            </a:pPr>
            <a:r>
              <a:rPr lang="hu-HU" dirty="0" smtClean="0">
                <a:solidFill>
                  <a:srgbClr val="000099"/>
                </a:solidFill>
              </a:rPr>
              <a:t>a nagyobb beszerzési tételek révén költség- és készletcsökkenés érhető el</a:t>
            </a:r>
          </a:p>
          <a:p>
            <a:pPr>
              <a:buFont typeface="Wingdings" pitchFamily="2" charset="2"/>
              <a:buChar char="ü"/>
            </a:pPr>
            <a:r>
              <a:rPr lang="hu-HU" dirty="0" smtClean="0">
                <a:solidFill>
                  <a:srgbClr val="000099"/>
                </a:solidFill>
              </a:rPr>
              <a:t>az anyagigények precízebben tervezhetők </a:t>
            </a:r>
          </a:p>
          <a:p>
            <a:pPr>
              <a:buFont typeface="Wingdings" pitchFamily="2" charset="2"/>
              <a:buChar char="ü"/>
            </a:pPr>
            <a:r>
              <a:rPr lang="hu-HU" dirty="0" smtClean="0">
                <a:solidFill>
                  <a:srgbClr val="000099"/>
                </a:solidFill>
              </a:rPr>
              <a:t>a csökkenő tranzakciók száma intenzívebb kapcsolattartást eredményez a beszállítókkal</a:t>
            </a:r>
          </a:p>
          <a:p>
            <a:pPr>
              <a:buFont typeface="Wingdings" pitchFamily="2" charset="2"/>
              <a:buChar char="ü"/>
            </a:pPr>
            <a:r>
              <a:rPr lang="hu-HU" dirty="0" smtClean="0">
                <a:solidFill>
                  <a:srgbClr val="000099"/>
                </a:solidFill>
              </a:rPr>
              <a:t>a beszerzési piacok alaposabban megismerhetők</a:t>
            </a:r>
          </a:p>
          <a:p>
            <a:pPr>
              <a:buFont typeface="Wingdings" pitchFamily="2" charset="2"/>
              <a:buChar char="ü"/>
            </a:pPr>
            <a:r>
              <a:rPr lang="hu-HU" dirty="0" smtClean="0">
                <a:solidFill>
                  <a:srgbClr val="000099"/>
                </a:solidFill>
              </a:rPr>
              <a:t>nagyobb a beszerzést végrehajtó munkatársak kompetenciája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8" name="Szalagnyíl jobbra 7"/>
          <p:cNvSpPr/>
          <p:nvPr/>
        </p:nvSpPr>
        <p:spPr>
          <a:xfrm>
            <a:off x="1109002" y="4639995"/>
            <a:ext cx="1730326" cy="1280159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052689" y="4923692"/>
            <a:ext cx="745587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HÁTRÁNYA: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>
                <a:solidFill>
                  <a:srgbClr val="FF0000"/>
                </a:solidFill>
              </a:rPr>
              <a:t>kevésbé rugalmas, a kis mennyiségű, gyorsan végrehajtandó megrendeléseket nehezen kezeli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>
                <a:solidFill>
                  <a:srgbClr val="FF0000"/>
                </a:solidFill>
              </a:rPr>
              <a:t>hosszabbak a szállítási és a kommunikációs utak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705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04" y="193111"/>
            <a:ext cx="9537894" cy="476894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165231" y="5950635"/>
            <a:ext cx="602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EE8012"/>
                </a:solidFill>
              </a:rPr>
              <a:t>CENTRALIZÁLT BESZERZÉS</a:t>
            </a:r>
            <a:endParaRPr lang="hu-HU" sz="3600" b="1" dirty="0">
              <a:solidFill>
                <a:srgbClr val="EE8012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31818" y="5167745"/>
            <a:ext cx="9282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dirty="0"/>
              <a:t>Centralizált beszerzés, saját szerkesztés, forrás: Juhászné </a:t>
            </a:r>
            <a:r>
              <a:rPr lang="hu-HU" dirty="0" err="1"/>
              <a:t>Ábry</a:t>
            </a:r>
            <a:r>
              <a:rPr lang="hu-HU" dirty="0"/>
              <a:t> Ilona: </a:t>
            </a:r>
            <a:r>
              <a:rPr lang="hu-HU" i="1" dirty="0"/>
              <a:t>Beszerzés és készletgazdálkodás.</a:t>
            </a:r>
            <a:r>
              <a:rPr lang="hu-HU" dirty="0"/>
              <a:t> IBS Nemzetközi Üzleti Főiskola Villányi Úti Képzési Hely, 2015</a:t>
            </a:r>
            <a:endParaRPr lang="hu-HU" b="1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039730" y="4410924"/>
            <a:ext cx="5317587" cy="1519311"/>
          </a:xfrm>
          <a:prstGeom prst="roundRect">
            <a:avLst/>
          </a:prstGeom>
          <a:solidFill>
            <a:srgbClr val="AC7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DECENTRALIZÁLT BESZERZÉS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86859" y="5930235"/>
            <a:ext cx="6400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6206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Minden vállalati egység önállóan végzi a beszerzési feladatok ellátását</a:t>
            </a:r>
            <a:endParaRPr lang="hu-HU" sz="2400" b="1" dirty="0">
              <a:solidFill>
                <a:srgbClr val="6206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0"/>
            <a:ext cx="6527409" cy="3269673"/>
          </a:xfrm>
          <a:prstGeom prst="rect">
            <a:avLst/>
          </a:prstGeom>
        </p:spPr>
      </p:pic>
      <p:sp>
        <p:nvSpPr>
          <p:cNvPr id="5" name="Ellipszis feliratnak 4"/>
          <p:cNvSpPr/>
          <p:nvPr/>
        </p:nvSpPr>
        <p:spPr>
          <a:xfrm>
            <a:off x="6808764" y="323556"/>
            <a:ext cx="4712677" cy="2616591"/>
          </a:xfrm>
          <a:prstGeom prst="wedgeEllipseCallout">
            <a:avLst>
              <a:gd name="adj1" fmla="val -32176"/>
              <a:gd name="adj2" fmla="val 60349"/>
            </a:avLst>
          </a:prstGeom>
          <a:solidFill>
            <a:srgbClr val="C24E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ELŐNYEI:</a:t>
            </a:r>
          </a:p>
          <a:p>
            <a:pPr algn="ctr">
              <a:buFont typeface="Wingdings" pitchFamily="2" charset="2"/>
              <a:buChar char="ü"/>
            </a:pPr>
            <a:r>
              <a:rPr lang="hu-HU" dirty="0" smtClean="0"/>
              <a:t>rövidebbek a kommunikációs utak</a:t>
            </a:r>
          </a:p>
          <a:p>
            <a:pPr algn="ctr">
              <a:buFont typeface="Wingdings" pitchFamily="2" charset="2"/>
              <a:buChar char="ü"/>
            </a:pPr>
            <a:r>
              <a:rPr lang="hu-HU" dirty="0" smtClean="0"/>
              <a:t>nincs felesleges adminisztráció</a:t>
            </a:r>
          </a:p>
          <a:p>
            <a:pPr algn="ctr">
              <a:buFont typeface="Wingdings" pitchFamily="2" charset="2"/>
              <a:buChar char="ü"/>
            </a:pPr>
            <a:r>
              <a:rPr lang="hu-HU" dirty="0" smtClean="0"/>
              <a:t>gyors teljesítést igénylő megrendelésekét könnyebben tudja kezelni</a:t>
            </a:r>
          </a:p>
          <a:p>
            <a:pPr algn="ctr"/>
            <a:endParaRPr lang="hu-HU" dirty="0"/>
          </a:p>
        </p:txBody>
      </p:sp>
      <p:sp>
        <p:nvSpPr>
          <p:cNvPr id="6" name="Felhő 5"/>
          <p:cNvSpPr/>
          <p:nvPr/>
        </p:nvSpPr>
        <p:spPr>
          <a:xfrm>
            <a:off x="6907237" y="3587262"/>
            <a:ext cx="5284763" cy="2166424"/>
          </a:xfrm>
          <a:prstGeom prst="cloudCallout">
            <a:avLst>
              <a:gd name="adj1" fmla="val -41330"/>
              <a:gd name="adj2" fmla="val 60552"/>
            </a:avLst>
          </a:prstGeom>
          <a:solidFill>
            <a:srgbClr val="530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HÁTRÁNYAI:</a:t>
            </a:r>
          </a:p>
          <a:p>
            <a:pPr algn="ctr">
              <a:buFont typeface="Wingdings" pitchFamily="2" charset="2"/>
              <a:buChar char="q"/>
            </a:pPr>
            <a:r>
              <a:rPr lang="hu-HU" dirty="0" smtClean="0"/>
              <a:t>rendszerint magasabb árat kénytelenek elfogadni</a:t>
            </a:r>
          </a:p>
          <a:p>
            <a:pPr algn="ctr">
              <a:buFont typeface="Wingdings" pitchFamily="2" charset="2"/>
              <a:buChar char="q"/>
            </a:pPr>
            <a:r>
              <a:rPr lang="hu-HU" dirty="0" smtClean="0"/>
              <a:t>beszerzési piacok átfogó ismeretének a hiánya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86859" y="3399624"/>
            <a:ext cx="6249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dirty="0"/>
              <a:t>Decentralizált beszerzés, saját szerkesztés, forrás: Juhászné </a:t>
            </a:r>
            <a:r>
              <a:rPr lang="hu-HU" dirty="0" err="1"/>
              <a:t>Ábry</a:t>
            </a:r>
            <a:r>
              <a:rPr lang="hu-HU" dirty="0"/>
              <a:t> Ilona: </a:t>
            </a:r>
            <a:r>
              <a:rPr lang="hu-HU" i="1" dirty="0"/>
              <a:t>Beszerzés és készletgazdálkodás. </a:t>
            </a:r>
            <a:r>
              <a:rPr lang="hu-HU" dirty="0"/>
              <a:t>IBS Nemzetközi Üzleti Főiskola Villányi Úti Képzési Hely, 2015</a:t>
            </a:r>
            <a:endParaRPr lang="hu-HU" b="1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2790</Words>
  <Application>Microsoft Office PowerPoint</Application>
  <PresentationFormat>Szélesvásznú</PresentationFormat>
  <Paragraphs>437</Paragraphs>
  <Slides>47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15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65" baseType="lpstr">
      <vt:lpstr>Aharoni</vt:lpstr>
      <vt:lpstr>Algerian</vt:lpstr>
      <vt:lpstr>Arial</vt:lpstr>
      <vt:lpstr>Arial Black</vt:lpstr>
      <vt:lpstr>Calibri</vt:lpstr>
      <vt:lpstr>Calibri Light</vt:lpstr>
      <vt:lpstr>Century Gothic</vt:lpstr>
      <vt:lpstr>Cooper Black</vt:lpstr>
      <vt:lpstr>Courier New</vt:lpstr>
      <vt:lpstr>Lucida Handwriting</vt:lpstr>
      <vt:lpstr>Matura MT Script Capitals</vt:lpstr>
      <vt:lpstr>Symbol</vt:lpstr>
      <vt:lpstr>Tahoma</vt:lpstr>
      <vt:lpstr>Times New Roman</vt:lpstr>
      <vt:lpstr>Wingdings</vt:lpstr>
      <vt:lpstr>Office-téma</vt:lpstr>
      <vt:lpstr>Alapértelmezett terv</vt:lpstr>
      <vt:lpstr>Diagram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Értékhatárok</vt:lpstr>
      <vt:lpstr>Egybeszámítás- részekre bontás tilalma</vt:lpstr>
      <vt:lpstr>Egybeszámítás- részekre bontás tilalma</vt:lpstr>
      <vt:lpstr>ÉRTÉKELÉSI MÓDSZEREK</vt:lpstr>
      <vt:lpstr>ÉRTÉKELÉSI MÓDSZEREK</vt:lpstr>
      <vt:lpstr>PowerPoint-bemutató</vt:lpstr>
      <vt:lpstr>ÉRTÉKELÉSI MÓDSZEREK</vt:lpstr>
      <vt:lpstr>ÉRTÉKELÉSI MÓDSZEREK</vt:lpstr>
      <vt:lpstr>ÉRTÉKELÉSI MÓDSZEREK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Tündérke</dc:creator>
  <cp:lastModifiedBy>Derzsényi Attila</cp:lastModifiedBy>
  <cp:revision>119</cp:revision>
  <dcterms:created xsi:type="dcterms:W3CDTF">2017-08-23T16:14:37Z</dcterms:created>
  <dcterms:modified xsi:type="dcterms:W3CDTF">2020-02-27T06:36:36Z</dcterms:modified>
</cp:coreProperties>
</file>