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B4B"/>
    <a:srgbClr val="FFCC99"/>
    <a:srgbClr val="E848E0"/>
    <a:srgbClr val="F0724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D0039-4533-4200-BC9A-06BD20B61613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2EB9267-6C43-4842-8626-E28AF767410C}">
      <dgm:prSet phldrT="[Szöveg]"/>
      <dgm:spPr/>
      <dgm:t>
        <a:bodyPr/>
        <a:lstStyle/>
        <a:p>
          <a:pPr algn="ctr"/>
          <a:r>
            <a:rPr lang="hu-HU" dirty="0" smtClean="0"/>
            <a:t>FOLYÉKONY</a:t>
          </a:r>
          <a:endParaRPr lang="hu-HU" dirty="0"/>
        </a:p>
      </dgm:t>
    </dgm:pt>
    <dgm:pt modelId="{32F15523-DCD7-4400-B6BF-90A08B7D1675}" type="parTrans" cxnId="{3504E1FE-4756-4862-B11F-29EA292476D0}">
      <dgm:prSet/>
      <dgm:spPr/>
      <dgm:t>
        <a:bodyPr/>
        <a:lstStyle/>
        <a:p>
          <a:endParaRPr lang="hu-HU"/>
        </a:p>
      </dgm:t>
    </dgm:pt>
    <dgm:pt modelId="{252728F1-74E0-481C-B783-103D41228323}" type="sibTrans" cxnId="{3504E1FE-4756-4862-B11F-29EA292476D0}">
      <dgm:prSet/>
      <dgm:spPr/>
      <dgm:t>
        <a:bodyPr/>
        <a:lstStyle/>
        <a:p>
          <a:endParaRPr lang="hu-HU"/>
        </a:p>
      </dgm:t>
    </dgm:pt>
    <dgm:pt modelId="{BA15E403-D099-4AD2-ADCC-78C94AEEE843}">
      <dgm:prSet phldrT="[Szöveg]"/>
      <dgm:spPr/>
      <dgm:t>
        <a:bodyPr/>
        <a:lstStyle/>
        <a:p>
          <a:pPr algn="ctr"/>
          <a:r>
            <a:rPr lang="hu-HU" dirty="0" smtClean="0"/>
            <a:t>ÖMLESZTETT SZEMCSÉS</a:t>
          </a:r>
          <a:endParaRPr lang="hu-HU" dirty="0"/>
        </a:p>
      </dgm:t>
    </dgm:pt>
    <dgm:pt modelId="{A7372798-EEF1-468F-AFEE-95D77DE8C4DF}" type="parTrans" cxnId="{E0199A7F-1864-4881-9A0D-06F8C52D18BB}">
      <dgm:prSet/>
      <dgm:spPr/>
      <dgm:t>
        <a:bodyPr/>
        <a:lstStyle/>
        <a:p>
          <a:endParaRPr lang="hu-HU"/>
        </a:p>
      </dgm:t>
    </dgm:pt>
    <dgm:pt modelId="{DCA024A8-86B4-4B94-B277-30E95717634C}" type="sibTrans" cxnId="{E0199A7F-1864-4881-9A0D-06F8C52D18BB}">
      <dgm:prSet/>
      <dgm:spPr/>
      <dgm:t>
        <a:bodyPr/>
        <a:lstStyle/>
        <a:p>
          <a:endParaRPr lang="hu-HU"/>
        </a:p>
      </dgm:t>
    </dgm:pt>
    <dgm:pt modelId="{B01B5E50-9921-496A-992B-AB5710A6DE23}">
      <dgm:prSet phldrT="[Szöveg]"/>
      <dgm:spPr/>
      <dgm:t>
        <a:bodyPr/>
        <a:lstStyle/>
        <a:p>
          <a:pPr algn="ctr"/>
          <a:r>
            <a:rPr lang="hu-HU" dirty="0" smtClean="0"/>
            <a:t>PORÁRU</a:t>
          </a:r>
          <a:endParaRPr lang="hu-HU" dirty="0"/>
        </a:p>
      </dgm:t>
    </dgm:pt>
    <dgm:pt modelId="{F2585C8C-0CDA-42E7-8833-6DB0234374F0}" type="parTrans" cxnId="{4FB5D71C-2798-47C7-A735-EADEC72A0859}">
      <dgm:prSet/>
      <dgm:spPr/>
      <dgm:t>
        <a:bodyPr/>
        <a:lstStyle/>
        <a:p>
          <a:endParaRPr lang="hu-HU"/>
        </a:p>
      </dgm:t>
    </dgm:pt>
    <dgm:pt modelId="{7215EE65-4879-4AAE-B430-C35C63CE7E33}" type="sibTrans" cxnId="{4FB5D71C-2798-47C7-A735-EADEC72A0859}">
      <dgm:prSet/>
      <dgm:spPr/>
      <dgm:t>
        <a:bodyPr/>
        <a:lstStyle/>
        <a:p>
          <a:endParaRPr lang="hu-HU"/>
        </a:p>
      </dgm:t>
    </dgm:pt>
    <dgm:pt modelId="{1B0079AA-9322-4455-828B-94515026AE51}">
      <dgm:prSet/>
      <dgm:spPr/>
      <dgm:t>
        <a:bodyPr/>
        <a:lstStyle/>
        <a:p>
          <a:pPr algn="ctr"/>
          <a:r>
            <a:rPr lang="hu-HU" dirty="0" smtClean="0"/>
            <a:t>GÁZNEMŰ</a:t>
          </a:r>
          <a:endParaRPr lang="hu-HU" dirty="0"/>
        </a:p>
      </dgm:t>
    </dgm:pt>
    <dgm:pt modelId="{798784FC-BBE2-488E-9022-5DEB6AB9E9F3}" type="parTrans" cxnId="{7C225EB9-37CF-4B52-9561-0C9E51AEC45C}">
      <dgm:prSet/>
      <dgm:spPr/>
      <dgm:t>
        <a:bodyPr/>
        <a:lstStyle/>
        <a:p>
          <a:endParaRPr lang="hu-HU"/>
        </a:p>
      </dgm:t>
    </dgm:pt>
    <dgm:pt modelId="{BB5D28C7-7829-4750-A1CF-0F667C41A043}" type="sibTrans" cxnId="{7C225EB9-37CF-4B52-9561-0C9E51AEC45C}">
      <dgm:prSet/>
      <dgm:spPr/>
      <dgm:t>
        <a:bodyPr/>
        <a:lstStyle/>
        <a:p>
          <a:endParaRPr lang="hu-HU"/>
        </a:p>
      </dgm:t>
    </dgm:pt>
    <dgm:pt modelId="{A6E1ECD3-3E69-4863-8EB0-8541C98284FA}">
      <dgm:prSet/>
      <dgm:spPr/>
      <dgm:t>
        <a:bodyPr/>
        <a:lstStyle/>
        <a:p>
          <a:pPr algn="ctr"/>
          <a:r>
            <a:rPr lang="hu-HU" dirty="0" smtClean="0"/>
            <a:t>DARABÁRU</a:t>
          </a:r>
          <a:endParaRPr lang="hu-HU" dirty="0"/>
        </a:p>
      </dgm:t>
    </dgm:pt>
    <dgm:pt modelId="{6AEE9A29-5223-4F52-A6AE-3F8245EBFE1C}" type="parTrans" cxnId="{FE6BAE22-89EA-4919-898E-FC35A27BA75E}">
      <dgm:prSet/>
      <dgm:spPr/>
      <dgm:t>
        <a:bodyPr/>
        <a:lstStyle/>
        <a:p>
          <a:endParaRPr lang="hu-HU"/>
        </a:p>
      </dgm:t>
    </dgm:pt>
    <dgm:pt modelId="{31C0C252-7F80-4915-B843-37794814874E}" type="sibTrans" cxnId="{FE6BAE22-89EA-4919-898E-FC35A27BA75E}">
      <dgm:prSet/>
      <dgm:spPr/>
      <dgm:t>
        <a:bodyPr/>
        <a:lstStyle/>
        <a:p>
          <a:endParaRPr lang="hu-HU"/>
        </a:p>
      </dgm:t>
    </dgm:pt>
    <dgm:pt modelId="{F25E6C1B-3A86-43C8-960F-6443745AECFF}">
      <dgm:prSet/>
      <dgm:spPr/>
      <dgm:t>
        <a:bodyPr/>
        <a:lstStyle/>
        <a:p>
          <a:pPr algn="ctr"/>
          <a:r>
            <a:rPr lang="hu-HU" dirty="0" smtClean="0"/>
            <a:t>ÖMLESZTETT ÁRU</a:t>
          </a:r>
          <a:endParaRPr lang="hu-HU" dirty="0"/>
        </a:p>
      </dgm:t>
    </dgm:pt>
    <dgm:pt modelId="{5C70ADB4-0A86-484F-8995-CEC3B1A97007}" type="parTrans" cxnId="{DFE871B0-AE93-4099-B94E-58CE710CF887}">
      <dgm:prSet/>
      <dgm:spPr/>
      <dgm:t>
        <a:bodyPr/>
        <a:lstStyle/>
        <a:p>
          <a:endParaRPr lang="hu-HU"/>
        </a:p>
      </dgm:t>
    </dgm:pt>
    <dgm:pt modelId="{9796B256-DAC8-47EE-ACAD-786AB5EC7AD2}" type="sibTrans" cxnId="{DFE871B0-AE93-4099-B94E-58CE710CF887}">
      <dgm:prSet/>
      <dgm:spPr/>
      <dgm:t>
        <a:bodyPr/>
        <a:lstStyle/>
        <a:p>
          <a:endParaRPr lang="hu-HU"/>
        </a:p>
      </dgm:t>
    </dgm:pt>
    <dgm:pt modelId="{25C6B195-C208-4D94-984F-F0F162E902AB}">
      <dgm:prSet/>
      <dgm:spPr/>
      <dgm:t>
        <a:bodyPr/>
        <a:lstStyle/>
        <a:p>
          <a:pPr algn="ctr"/>
          <a:r>
            <a:rPr lang="hu-HU" dirty="0" smtClean="0"/>
            <a:t>ÖMLESZTETT DARABOS</a:t>
          </a:r>
          <a:endParaRPr lang="hu-HU" dirty="0"/>
        </a:p>
      </dgm:t>
    </dgm:pt>
    <dgm:pt modelId="{53B09D67-FD01-4936-AD23-FC74014D87AD}" type="parTrans" cxnId="{FDD3FC59-1DD5-44E2-A452-9E5A26BDCBF4}">
      <dgm:prSet/>
      <dgm:spPr/>
      <dgm:t>
        <a:bodyPr/>
        <a:lstStyle/>
        <a:p>
          <a:endParaRPr lang="hu-HU"/>
        </a:p>
      </dgm:t>
    </dgm:pt>
    <dgm:pt modelId="{7AB561E9-B779-4C3E-9901-735472B8020A}" type="sibTrans" cxnId="{FDD3FC59-1DD5-44E2-A452-9E5A26BDCBF4}">
      <dgm:prSet/>
      <dgm:spPr/>
      <dgm:t>
        <a:bodyPr/>
        <a:lstStyle/>
        <a:p>
          <a:endParaRPr lang="hu-HU"/>
        </a:p>
      </dgm:t>
    </dgm:pt>
    <dgm:pt modelId="{C9B84B03-D7EC-4C31-89B2-0665B25AA23C}" type="pres">
      <dgm:prSet presAssocID="{CD1D0039-4533-4200-BC9A-06BD20B61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5A33BD-6C18-43F7-8706-6283366D0E89}" type="pres">
      <dgm:prSet presAssocID="{C2EB9267-6C43-4842-8626-E28AF767410C}" presName="parentLin" presStyleCnt="0"/>
      <dgm:spPr/>
    </dgm:pt>
    <dgm:pt modelId="{9EA6A323-CE4F-4103-A058-660D35574E00}" type="pres">
      <dgm:prSet presAssocID="{C2EB9267-6C43-4842-8626-E28AF767410C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4B49D0FA-C782-4401-9394-ECF41EC00051}" type="pres">
      <dgm:prSet presAssocID="{C2EB9267-6C43-4842-8626-E28AF767410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4B0B6E-C40A-4CDA-B612-30A18EDFA904}" type="pres">
      <dgm:prSet presAssocID="{C2EB9267-6C43-4842-8626-E28AF767410C}" presName="negativeSpace" presStyleCnt="0"/>
      <dgm:spPr/>
    </dgm:pt>
    <dgm:pt modelId="{0FD5B022-AF2D-4C57-AF00-E04D00627B1F}" type="pres">
      <dgm:prSet presAssocID="{C2EB9267-6C43-4842-8626-E28AF767410C}" presName="childText" presStyleLbl="conFgAcc1" presStyleIdx="0" presStyleCnt="7">
        <dgm:presLayoutVars>
          <dgm:bulletEnabled val="1"/>
        </dgm:presLayoutVars>
      </dgm:prSet>
      <dgm:spPr/>
    </dgm:pt>
    <dgm:pt modelId="{0365746F-8F3F-47FD-810B-61FC9C440524}" type="pres">
      <dgm:prSet presAssocID="{252728F1-74E0-481C-B783-103D41228323}" presName="spaceBetweenRectangles" presStyleCnt="0"/>
      <dgm:spPr/>
    </dgm:pt>
    <dgm:pt modelId="{D39ADAFE-8AB6-4142-AF3F-0D41EA880D6E}" type="pres">
      <dgm:prSet presAssocID="{1B0079AA-9322-4455-828B-94515026AE51}" presName="parentLin" presStyleCnt="0"/>
      <dgm:spPr/>
    </dgm:pt>
    <dgm:pt modelId="{449CB7D5-CAEF-4B4B-AAD3-568B8A15144C}" type="pres">
      <dgm:prSet presAssocID="{1B0079AA-9322-4455-828B-94515026AE51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E4F54080-24F7-4715-86A5-06195D4B5646}" type="pres">
      <dgm:prSet presAssocID="{1B0079AA-9322-4455-828B-94515026AE5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C3510F-4B79-42DB-BC44-41F97DA604A6}" type="pres">
      <dgm:prSet presAssocID="{1B0079AA-9322-4455-828B-94515026AE51}" presName="negativeSpace" presStyleCnt="0"/>
      <dgm:spPr/>
    </dgm:pt>
    <dgm:pt modelId="{1C1C70C9-9C36-4662-93DC-3C6956DB44A1}" type="pres">
      <dgm:prSet presAssocID="{1B0079AA-9322-4455-828B-94515026AE51}" presName="childText" presStyleLbl="conFgAcc1" presStyleIdx="1" presStyleCnt="7">
        <dgm:presLayoutVars>
          <dgm:bulletEnabled val="1"/>
        </dgm:presLayoutVars>
      </dgm:prSet>
      <dgm:spPr/>
    </dgm:pt>
    <dgm:pt modelId="{ED5EAFA2-E0CE-4FBA-BB1A-DA0385AE5822}" type="pres">
      <dgm:prSet presAssocID="{BB5D28C7-7829-4750-A1CF-0F667C41A043}" presName="spaceBetweenRectangles" presStyleCnt="0"/>
      <dgm:spPr/>
    </dgm:pt>
    <dgm:pt modelId="{4216E04E-8DEB-4F84-86A6-64B5E3F8F067}" type="pres">
      <dgm:prSet presAssocID="{A6E1ECD3-3E69-4863-8EB0-8541C98284FA}" presName="parentLin" presStyleCnt="0"/>
      <dgm:spPr/>
    </dgm:pt>
    <dgm:pt modelId="{D4ABC279-97AE-435B-BE8B-30F658EDBE04}" type="pres">
      <dgm:prSet presAssocID="{A6E1ECD3-3E69-4863-8EB0-8541C98284FA}" presName="parentLeftMargin" presStyleLbl="node1" presStyleIdx="1" presStyleCnt="7"/>
      <dgm:spPr/>
      <dgm:t>
        <a:bodyPr/>
        <a:lstStyle/>
        <a:p>
          <a:endParaRPr lang="hu-HU"/>
        </a:p>
      </dgm:t>
    </dgm:pt>
    <dgm:pt modelId="{67B552BB-A899-4BF6-AB38-8F3F1A19C2B6}" type="pres">
      <dgm:prSet presAssocID="{A6E1ECD3-3E69-4863-8EB0-8541C98284F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80252D-A700-4811-96B4-FBED4DFF31D7}" type="pres">
      <dgm:prSet presAssocID="{A6E1ECD3-3E69-4863-8EB0-8541C98284FA}" presName="negativeSpace" presStyleCnt="0"/>
      <dgm:spPr/>
    </dgm:pt>
    <dgm:pt modelId="{6D825B61-78CC-4098-9304-77D9D8780ADF}" type="pres">
      <dgm:prSet presAssocID="{A6E1ECD3-3E69-4863-8EB0-8541C98284FA}" presName="childText" presStyleLbl="conFgAcc1" presStyleIdx="2" presStyleCnt="7">
        <dgm:presLayoutVars>
          <dgm:bulletEnabled val="1"/>
        </dgm:presLayoutVars>
      </dgm:prSet>
      <dgm:spPr/>
    </dgm:pt>
    <dgm:pt modelId="{585ACA71-38EF-4596-958E-920C8FEF810D}" type="pres">
      <dgm:prSet presAssocID="{31C0C252-7F80-4915-B843-37794814874E}" presName="spaceBetweenRectangles" presStyleCnt="0"/>
      <dgm:spPr/>
    </dgm:pt>
    <dgm:pt modelId="{6B065584-CCA9-46D8-A17A-00B49DA19B47}" type="pres">
      <dgm:prSet presAssocID="{F25E6C1B-3A86-43C8-960F-6443745AECFF}" presName="parentLin" presStyleCnt="0"/>
      <dgm:spPr/>
    </dgm:pt>
    <dgm:pt modelId="{763B009B-C968-42E9-8047-4AB999CD85D1}" type="pres">
      <dgm:prSet presAssocID="{F25E6C1B-3A86-43C8-960F-6443745AECFF}" presName="parentLeftMargin" presStyleLbl="node1" presStyleIdx="2" presStyleCnt="7"/>
      <dgm:spPr/>
      <dgm:t>
        <a:bodyPr/>
        <a:lstStyle/>
        <a:p>
          <a:endParaRPr lang="hu-HU"/>
        </a:p>
      </dgm:t>
    </dgm:pt>
    <dgm:pt modelId="{4C6A4F02-10FE-4D75-9240-8C9A779F099B}" type="pres">
      <dgm:prSet presAssocID="{F25E6C1B-3A86-43C8-960F-6443745AECF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41559C-79E4-406A-B05D-2DEF0D671A5F}" type="pres">
      <dgm:prSet presAssocID="{F25E6C1B-3A86-43C8-960F-6443745AECFF}" presName="negativeSpace" presStyleCnt="0"/>
      <dgm:spPr/>
    </dgm:pt>
    <dgm:pt modelId="{E75689D3-D377-4069-9050-BD591692FB64}" type="pres">
      <dgm:prSet presAssocID="{F25E6C1B-3A86-43C8-960F-6443745AECFF}" presName="childText" presStyleLbl="conFgAcc1" presStyleIdx="3" presStyleCnt="7">
        <dgm:presLayoutVars>
          <dgm:bulletEnabled val="1"/>
        </dgm:presLayoutVars>
      </dgm:prSet>
      <dgm:spPr/>
    </dgm:pt>
    <dgm:pt modelId="{BF7DA70B-4C80-4281-A028-4D376B3C41CA}" type="pres">
      <dgm:prSet presAssocID="{9796B256-DAC8-47EE-ACAD-786AB5EC7AD2}" presName="spaceBetweenRectangles" presStyleCnt="0"/>
      <dgm:spPr/>
    </dgm:pt>
    <dgm:pt modelId="{8CBC3024-DBEB-4376-8CEF-72CEF5C7E29D}" type="pres">
      <dgm:prSet presAssocID="{25C6B195-C208-4D94-984F-F0F162E902AB}" presName="parentLin" presStyleCnt="0"/>
      <dgm:spPr/>
    </dgm:pt>
    <dgm:pt modelId="{163D5137-2844-4CDA-A5C6-D610EDA6D0CB}" type="pres">
      <dgm:prSet presAssocID="{25C6B195-C208-4D94-984F-F0F162E902AB}" presName="parentLeftMargin" presStyleLbl="node1" presStyleIdx="3" presStyleCnt="7"/>
      <dgm:spPr/>
      <dgm:t>
        <a:bodyPr/>
        <a:lstStyle/>
        <a:p>
          <a:endParaRPr lang="hu-HU"/>
        </a:p>
      </dgm:t>
    </dgm:pt>
    <dgm:pt modelId="{29D0102D-7FC9-4482-AD0C-235957A0C2D7}" type="pres">
      <dgm:prSet presAssocID="{25C6B195-C208-4D94-984F-F0F162E902A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63FDE5-45BE-4850-B8D9-96B5F145C578}" type="pres">
      <dgm:prSet presAssocID="{25C6B195-C208-4D94-984F-F0F162E902AB}" presName="negativeSpace" presStyleCnt="0"/>
      <dgm:spPr/>
    </dgm:pt>
    <dgm:pt modelId="{1B5C5344-FCCF-4D4D-80E3-E46116F299C1}" type="pres">
      <dgm:prSet presAssocID="{25C6B195-C208-4D94-984F-F0F162E902AB}" presName="childText" presStyleLbl="conFgAcc1" presStyleIdx="4" presStyleCnt="7">
        <dgm:presLayoutVars>
          <dgm:bulletEnabled val="1"/>
        </dgm:presLayoutVars>
      </dgm:prSet>
      <dgm:spPr/>
    </dgm:pt>
    <dgm:pt modelId="{65A269DF-FC7E-424B-953F-317ECA3A9666}" type="pres">
      <dgm:prSet presAssocID="{7AB561E9-B779-4C3E-9901-735472B8020A}" presName="spaceBetweenRectangles" presStyleCnt="0"/>
      <dgm:spPr/>
    </dgm:pt>
    <dgm:pt modelId="{2ECD1E98-E55F-4008-B548-CFFB16C4661A}" type="pres">
      <dgm:prSet presAssocID="{BA15E403-D099-4AD2-ADCC-78C94AEEE843}" presName="parentLin" presStyleCnt="0"/>
      <dgm:spPr/>
    </dgm:pt>
    <dgm:pt modelId="{9404AA7D-C935-4533-8A8A-02AEA289A28D}" type="pres">
      <dgm:prSet presAssocID="{BA15E403-D099-4AD2-ADCC-78C94AEEE843}" presName="parentLeftMargin" presStyleLbl="node1" presStyleIdx="4" presStyleCnt="7"/>
      <dgm:spPr/>
      <dgm:t>
        <a:bodyPr/>
        <a:lstStyle/>
        <a:p>
          <a:endParaRPr lang="hu-HU"/>
        </a:p>
      </dgm:t>
    </dgm:pt>
    <dgm:pt modelId="{E6AA96BC-E20C-499C-9B61-FD9B635802C7}" type="pres">
      <dgm:prSet presAssocID="{BA15E403-D099-4AD2-ADCC-78C94AEEE84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DF81E2-A709-4D48-A56E-E52CD08F4548}" type="pres">
      <dgm:prSet presAssocID="{BA15E403-D099-4AD2-ADCC-78C94AEEE843}" presName="negativeSpace" presStyleCnt="0"/>
      <dgm:spPr/>
    </dgm:pt>
    <dgm:pt modelId="{C8B8A9F6-93D1-4E47-9D81-0C16AF156E38}" type="pres">
      <dgm:prSet presAssocID="{BA15E403-D099-4AD2-ADCC-78C94AEEE843}" presName="childText" presStyleLbl="conFgAcc1" presStyleIdx="5" presStyleCnt="7">
        <dgm:presLayoutVars>
          <dgm:bulletEnabled val="1"/>
        </dgm:presLayoutVars>
      </dgm:prSet>
      <dgm:spPr/>
    </dgm:pt>
    <dgm:pt modelId="{554BA0B2-6B49-40D3-BA61-F70E3419B42B}" type="pres">
      <dgm:prSet presAssocID="{DCA024A8-86B4-4B94-B277-30E95717634C}" presName="spaceBetweenRectangles" presStyleCnt="0"/>
      <dgm:spPr/>
    </dgm:pt>
    <dgm:pt modelId="{04875559-4F91-49BD-8F31-C76C070AB601}" type="pres">
      <dgm:prSet presAssocID="{B01B5E50-9921-496A-992B-AB5710A6DE23}" presName="parentLin" presStyleCnt="0"/>
      <dgm:spPr/>
    </dgm:pt>
    <dgm:pt modelId="{425B8D17-DC23-4BE1-9FE0-9A8E9A66FE5A}" type="pres">
      <dgm:prSet presAssocID="{B01B5E50-9921-496A-992B-AB5710A6DE23}" presName="parentLeftMargin" presStyleLbl="node1" presStyleIdx="5" presStyleCnt="7"/>
      <dgm:spPr/>
      <dgm:t>
        <a:bodyPr/>
        <a:lstStyle/>
        <a:p>
          <a:endParaRPr lang="hu-HU"/>
        </a:p>
      </dgm:t>
    </dgm:pt>
    <dgm:pt modelId="{372E609C-5E08-46F8-86C2-A37929A05DF6}" type="pres">
      <dgm:prSet presAssocID="{B01B5E50-9921-496A-992B-AB5710A6DE2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D75FAE-9AF9-466A-BD7B-AF6B6FD134EF}" type="pres">
      <dgm:prSet presAssocID="{B01B5E50-9921-496A-992B-AB5710A6DE23}" presName="negativeSpace" presStyleCnt="0"/>
      <dgm:spPr/>
    </dgm:pt>
    <dgm:pt modelId="{D50CAEBF-6756-4C9B-9B58-AFEFCB65C4CE}" type="pres">
      <dgm:prSet presAssocID="{B01B5E50-9921-496A-992B-AB5710A6DE2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9ACBFE5-24EF-4919-960A-E3C3EBCBF356}" type="presOf" srcId="{CD1D0039-4533-4200-BC9A-06BD20B61613}" destId="{C9B84B03-D7EC-4C31-89B2-0665B25AA23C}" srcOrd="0" destOrd="0" presId="urn:microsoft.com/office/officeart/2005/8/layout/list1"/>
    <dgm:cxn modelId="{E0199A7F-1864-4881-9A0D-06F8C52D18BB}" srcId="{CD1D0039-4533-4200-BC9A-06BD20B61613}" destId="{BA15E403-D099-4AD2-ADCC-78C94AEEE843}" srcOrd="5" destOrd="0" parTransId="{A7372798-EEF1-468F-AFEE-95D77DE8C4DF}" sibTransId="{DCA024A8-86B4-4B94-B277-30E95717634C}"/>
    <dgm:cxn modelId="{7C225EB9-37CF-4B52-9561-0C9E51AEC45C}" srcId="{CD1D0039-4533-4200-BC9A-06BD20B61613}" destId="{1B0079AA-9322-4455-828B-94515026AE51}" srcOrd="1" destOrd="0" parTransId="{798784FC-BBE2-488E-9022-5DEB6AB9E9F3}" sibTransId="{BB5D28C7-7829-4750-A1CF-0F667C41A043}"/>
    <dgm:cxn modelId="{32B073EE-2E62-491E-92FC-1BCCE99C1E7C}" type="presOf" srcId="{C2EB9267-6C43-4842-8626-E28AF767410C}" destId="{4B49D0FA-C782-4401-9394-ECF41EC00051}" srcOrd="1" destOrd="0" presId="urn:microsoft.com/office/officeart/2005/8/layout/list1"/>
    <dgm:cxn modelId="{C7F90553-22D7-487A-910C-58716BA3ABC8}" type="presOf" srcId="{B01B5E50-9921-496A-992B-AB5710A6DE23}" destId="{372E609C-5E08-46F8-86C2-A37929A05DF6}" srcOrd="1" destOrd="0" presId="urn:microsoft.com/office/officeart/2005/8/layout/list1"/>
    <dgm:cxn modelId="{69770A65-D365-49A3-84F3-AB5360D36814}" type="presOf" srcId="{1B0079AA-9322-4455-828B-94515026AE51}" destId="{449CB7D5-CAEF-4B4B-AAD3-568B8A15144C}" srcOrd="0" destOrd="0" presId="urn:microsoft.com/office/officeart/2005/8/layout/list1"/>
    <dgm:cxn modelId="{3504E1FE-4756-4862-B11F-29EA292476D0}" srcId="{CD1D0039-4533-4200-BC9A-06BD20B61613}" destId="{C2EB9267-6C43-4842-8626-E28AF767410C}" srcOrd="0" destOrd="0" parTransId="{32F15523-DCD7-4400-B6BF-90A08B7D1675}" sibTransId="{252728F1-74E0-481C-B783-103D41228323}"/>
    <dgm:cxn modelId="{A82AE7AB-B65C-4426-9942-BCDE0EBB6DBA}" type="presOf" srcId="{F25E6C1B-3A86-43C8-960F-6443745AECFF}" destId="{763B009B-C968-42E9-8047-4AB999CD85D1}" srcOrd="0" destOrd="0" presId="urn:microsoft.com/office/officeart/2005/8/layout/list1"/>
    <dgm:cxn modelId="{12110AD0-D9A7-464C-89A3-40714376DD4E}" type="presOf" srcId="{1B0079AA-9322-4455-828B-94515026AE51}" destId="{E4F54080-24F7-4715-86A5-06195D4B5646}" srcOrd="1" destOrd="0" presId="urn:microsoft.com/office/officeart/2005/8/layout/list1"/>
    <dgm:cxn modelId="{5CAF2B82-09DE-40B3-B340-1A680709BF4F}" type="presOf" srcId="{A6E1ECD3-3E69-4863-8EB0-8541C98284FA}" destId="{67B552BB-A899-4BF6-AB38-8F3F1A19C2B6}" srcOrd="1" destOrd="0" presId="urn:microsoft.com/office/officeart/2005/8/layout/list1"/>
    <dgm:cxn modelId="{1F505C03-4380-40C8-BBAF-29BF1A7264C1}" type="presOf" srcId="{F25E6C1B-3A86-43C8-960F-6443745AECFF}" destId="{4C6A4F02-10FE-4D75-9240-8C9A779F099B}" srcOrd="1" destOrd="0" presId="urn:microsoft.com/office/officeart/2005/8/layout/list1"/>
    <dgm:cxn modelId="{FDD3FC59-1DD5-44E2-A452-9E5A26BDCBF4}" srcId="{CD1D0039-4533-4200-BC9A-06BD20B61613}" destId="{25C6B195-C208-4D94-984F-F0F162E902AB}" srcOrd="4" destOrd="0" parTransId="{53B09D67-FD01-4936-AD23-FC74014D87AD}" sibTransId="{7AB561E9-B779-4C3E-9901-735472B8020A}"/>
    <dgm:cxn modelId="{0059D69D-17E1-4703-8225-E98573BA3A2C}" type="presOf" srcId="{25C6B195-C208-4D94-984F-F0F162E902AB}" destId="{29D0102D-7FC9-4482-AD0C-235957A0C2D7}" srcOrd="1" destOrd="0" presId="urn:microsoft.com/office/officeart/2005/8/layout/list1"/>
    <dgm:cxn modelId="{8CCF5050-F935-4EEE-8D15-6431B2EF3CC1}" type="presOf" srcId="{BA15E403-D099-4AD2-ADCC-78C94AEEE843}" destId="{E6AA96BC-E20C-499C-9B61-FD9B635802C7}" srcOrd="1" destOrd="0" presId="urn:microsoft.com/office/officeart/2005/8/layout/list1"/>
    <dgm:cxn modelId="{A4D8889E-9CFC-4339-99BE-73873D1D0B2B}" type="presOf" srcId="{BA15E403-D099-4AD2-ADCC-78C94AEEE843}" destId="{9404AA7D-C935-4533-8A8A-02AEA289A28D}" srcOrd="0" destOrd="0" presId="urn:microsoft.com/office/officeart/2005/8/layout/list1"/>
    <dgm:cxn modelId="{4FB5D71C-2798-47C7-A735-EADEC72A0859}" srcId="{CD1D0039-4533-4200-BC9A-06BD20B61613}" destId="{B01B5E50-9921-496A-992B-AB5710A6DE23}" srcOrd="6" destOrd="0" parTransId="{F2585C8C-0CDA-42E7-8833-6DB0234374F0}" sibTransId="{7215EE65-4879-4AAE-B430-C35C63CE7E33}"/>
    <dgm:cxn modelId="{96EC9594-3693-438B-A83C-F4620EEF34EC}" type="presOf" srcId="{C2EB9267-6C43-4842-8626-E28AF767410C}" destId="{9EA6A323-CE4F-4103-A058-660D35574E00}" srcOrd="0" destOrd="0" presId="urn:microsoft.com/office/officeart/2005/8/layout/list1"/>
    <dgm:cxn modelId="{FE6BAE22-89EA-4919-898E-FC35A27BA75E}" srcId="{CD1D0039-4533-4200-BC9A-06BD20B61613}" destId="{A6E1ECD3-3E69-4863-8EB0-8541C98284FA}" srcOrd="2" destOrd="0" parTransId="{6AEE9A29-5223-4F52-A6AE-3F8245EBFE1C}" sibTransId="{31C0C252-7F80-4915-B843-37794814874E}"/>
    <dgm:cxn modelId="{464CB4B0-7D3C-4B4B-A902-9F2367358F3C}" type="presOf" srcId="{A6E1ECD3-3E69-4863-8EB0-8541C98284FA}" destId="{D4ABC279-97AE-435B-BE8B-30F658EDBE04}" srcOrd="0" destOrd="0" presId="urn:microsoft.com/office/officeart/2005/8/layout/list1"/>
    <dgm:cxn modelId="{DFE871B0-AE93-4099-B94E-58CE710CF887}" srcId="{CD1D0039-4533-4200-BC9A-06BD20B61613}" destId="{F25E6C1B-3A86-43C8-960F-6443745AECFF}" srcOrd="3" destOrd="0" parTransId="{5C70ADB4-0A86-484F-8995-CEC3B1A97007}" sibTransId="{9796B256-DAC8-47EE-ACAD-786AB5EC7AD2}"/>
    <dgm:cxn modelId="{5B7D2231-2C92-416D-A1D3-6C074B0DEBA3}" type="presOf" srcId="{25C6B195-C208-4D94-984F-F0F162E902AB}" destId="{163D5137-2844-4CDA-A5C6-D610EDA6D0CB}" srcOrd="0" destOrd="0" presId="urn:microsoft.com/office/officeart/2005/8/layout/list1"/>
    <dgm:cxn modelId="{8FB31772-A7C1-43FC-8B05-D42AC7010229}" type="presOf" srcId="{B01B5E50-9921-496A-992B-AB5710A6DE23}" destId="{425B8D17-DC23-4BE1-9FE0-9A8E9A66FE5A}" srcOrd="0" destOrd="0" presId="urn:microsoft.com/office/officeart/2005/8/layout/list1"/>
    <dgm:cxn modelId="{312CC611-DE54-46BA-910E-2FAE40B481D3}" type="presParOf" srcId="{C9B84B03-D7EC-4C31-89B2-0665B25AA23C}" destId="{1C5A33BD-6C18-43F7-8706-6283366D0E89}" srcOrd="0" destOrd="0" presId="urn:microsoft.com/office/officeart/2005/8/layout/list1"/>
    <dgm:cxn modelId="{D3FC6F27-2DC2-4DFB-9F1A-500B4F7E4C85}" type="presParOf" srcId="{1C5A33BD-6C18-43F7-8706-6283366D0E89}" destId="{9EA6A323-CE4F-4103-A058-660D35574E00}" srcOrd="0" destOrd="0" presId="urn:microsoft.com/office/officeart/2005/8/layout/list1"/>
    <dgm:cxn modelId="{B6E5DA65-055D-4240-BFCD-4697B6B46605}" type="presParOf" srcId="{1C5A33BD-6C18-43F7-8706-6283366D0E89}" destId="{4B49D0FA-C782-4401-9394-ECF41EC00051}" srcOrd="1" destOrd="0" presId="urn:microsoft.com/office/officeart/2005/8/layout/list1"/>
    <dgm:cxn modelId="{954D0EBD-3713-455D-BB2F-1B3EC10FA852}" type="presParOf" srcId="{C9B84B03-D7EC-4C31-89B2-0665B25AA23C}" destId="{964B0B6E-C40A-4CDA-B612-30A18EDFA904}" srcOrd="1" destOrd="0" presId="urn:microsoft.com/office/officeart/2005/8/layout/list1"/>
    <dgm:cxn modelId="{0247C59A-DF01-487D-BA38-C687936286C0}" type="presParOf" srcId="{C9B84B03-D7EC-4C31-89B2-0665B25AA23C}" destId="{0FD5B022-AF2D-4C57-AF00-E04D00627B1F}" srcOrd="2" destOrd="0" presId="urn:microsoft.com/office/officeart/2005/8/layout/list1"/>
    <dgm:cxn modelId="{4C70F7C5-8069-453E-BE73-6BEE76CB1F73}" type="presParOf" srcId="{C9B84B03-D7EC-4C31-89B2-0665B25AA23C}" destId="{0365746F-8F3F-47FD-810B-61FC9C440524}" srcOrd="3" destOrd="0" presId="urn:microsoft.com/office/officeart/2005/8/layout/list1"/>
    <dgm:cxn modelId="{20928A5C-897E-4769-911F-DBE0166737AB}" type="presParOf" srcId="{C9B84B03-D7EC-4C31-89B2-0665B25AA23C}" destId="{D39ADAFE-8AB6-4142-AF3F-0D41EA880D6E}" srcOrd="4" destOrd="0" presId="urn:microsoft.com/office/officeart/2005/8/layout/list1"/>
    <dgm:cxn modelId="{B01E902A-FE98-4D2C-96F6-5BBEBD02A77B}" type="presParOf" srcId="{D39ADAFE-8AB6-4142-AF3F-0D41EA880D6E}" destId="{449CB7D5-CAEF-4B4B-AAD3-568B8A15144C}" srcOrd="0" destOrd="0" presId="urn:microsoft.com/office/officeart/2005/8/layout/list1"/>
    <dgm:cxn modelId="{327D6CBF-0EFA-4F9D-B70B-D0E5896CB321}" type="presParOf" srcId="{D39ADAFE-8AB6-4142-AF3F-0D41EA880D6E}" destId="{E4F54080-24F7-4715-86A5-06195D4B5646}" srcOrd="1" destOrd="0" presId="urn:microsoft.com/office/officeart/2005/8/layout/list1"/>
    <dgm:cxn modelId="{633B8FF2-D062-48D9-BA27-12A71A97838A}" type="presParOf" srcId="{C9B84B03-D7EC-4C31-89B2-0665B25AA23C}" destId="{14C3510F-4B79-42DB-BC44-41F97DA604A6}" srcOrd="5" destOrd="0" presId="urn:microsoft.com/office/officeart/2005/8/layout/list1"/>
    <dgm:cxn modelId="{EBF60D03-48AF-447C-B560-A961A93AD61F}" type="presParOf" srcId="{C9B84B03-D7EC-4C31-89B2-0665B25AA23C}" destId="{1C1C70C9-9C36-4662-93DC-3C6956DB44A1}" srcOrd="6" destOrd="0" presId="urn:microsoft.com/office/officeart/2005/8/layout/list1"/>
    <dgm:cxn modelId="{814E578C-0F97-483C-BD08-1658719601C7}" type="presParOf" srcId="{C9B84B03-D7EC-4C31-89B2-0665B25AA23C}" destId="{ED5EAFA2-E0CE-4FBA-BB1A-DA0385AE5822}" srcOrd="7" destOrd="0" presId="urn:microsoft.com/office/officeart/2005/8/layout/list1"/>
    <dgm:cxn modelId="{034B13C0-E5D0-4B35-9DD9-368622C6011C}" type="presParOf" srcId="{C9B84B03-D7EC-4C31-89B2-0665B25AA23C}" destId="{4216E04E-8DEB-4F84-86A6-64B5E3F8F067}" srcOrd="8" destOrd="0" presId="urn:microsoft.com/office/officeart/2005/8/layout/list1"/>
    <dgm:cxn modelId="{4B2F6519-0CD5-431E-8B98-A5349C0FD151}" type="presParOf" srcId="{4216E04E-8DEB-4F84-86A6-64B5E3F8F067}" destId="{D4ABC279-97AE-435B-BE8B-30F658EDBE04}" srcOrd="0" destOrd="0" presId="urn:microsoft.com/office/officeart/2005/8/layout/list1"/>
    <dgm:cxn modelId="{807840AA-1827-4BE3-84BD-1FAA4AD0C514}" type="presParOf" srcId="{4216E04E-8DEB-4F84-86A6-64B5E3F8F067}" destId="{67B552BB-A899-4BF6-AB38-8F3F1A19C2B6}" srcOrd="1" destOrd="0" presId="urn:microsoft.com/office/officeart/2005/8/layout/list1"/>
    <dgm:cxn modelId="{5D377C30-E87D-487B-9BE6-44FC12FD2FC4}" type="presParOf" srcId="{C9B84B03-D7EC-4C31-89B2-0665B25AA23C}" destId="{9C80252D-A700-4811-96B4-FBED4DFF31D7}" srcOrd="9" destOrd="0" presId="urn:microsoft.com/office/officeart/2005/8/layout/list1"/>
    <dgm:cxn modelId="{40BCF606-F513-4B9A-80F2-63C13F32C6DF}" type="presParOf" srcId="{C9B84B03-D7EC-4C31-89B2-0665B25AA23C}" destId="{6D825B61-78CC-4098-9304-77D9D8780ADF}" srcOrd="10" destOrd="0" presId="urn:microsoft.com/office/officeart/2005/8/layout/list1"/>
    <dgm:cxn modelId="{A3D0FFC8-278A-40C2-8F6A-398EE537E928}" type="presParOf" srcId="{C9B84B03-D7EC-4C31-89B2-0665B25AA23C}" destId="{585ACA71-38EF-4596-958E-920C8FEF810D}" srcOrd="11" destOrd="0" presId="urn:microsoft.com/office/officeart/2005/8/layout/list1"/>
    <dgm:cxn modelId="{602B6A28-A106-4864-B74D-FC66FEBE2911}" type="presParOf" srcId="{C9B84B03-D7EC-4C31-89B2-0665B25AA23C}" destId="{6B065584-CCA9-46D8-A17A-00B49DA19B47}" srcOrd="12" destOrd="0" presId="urn:microsoft.com/office/officeart/2005/8/layout/list1"/>
    <dgm:cxn modelId="{D6D5A6C2-EE82-4AE4-8EEB-3B7C61AB68C7}" type="presParOf" srcId="{6B065584-CCA9-46D8-A17A-00B49DA19B47}" destId="{763B009B-C968-42E9-8047-4AB999CD85D1}" srcOrd="0" destOrd="0" presId="urn:microsoft.com/office/officeart/2005/8/layout/list1"/>
    <dgm:cxn modelId="{4A58591D-2826-413E-BE04-175743D59C49}" type="presParOf" srcId="{6B065584-CCA9-46D8-A17A-00B49DA19B47}" destId="{4C6A4F02-10FE-4D75-9240-8C9A779F099B}" srcOrd="1" destOrd="0" presId="urn:microsoft.com/office/officeart/2005/8/layout/list1"/>
    <dgm:cxn modelId="{8BB304DD-9F37-4C3D-80B1-F6ACB0387E29}" type="presParOf" srcId="{C9B84B03-D7EC-4C31-89B2-0665B25AA23C}" destId="{B041559C-79E4-406A-B05D-2DEF0D671A5F}" srcOrd="13" destOrd="0" presId="urn:microsoft.com/office/officeart/2005/8/layout/list1"/>
    <dgm:cxn modelId="{F7AB7EAF-1AED-40F2-8D57-28403202E876}" type="presParOf" srcId="{C9B84B03-D7EC-4C31-89B2-0665B25AA23C}" destId="{E75689D3-D377-4069-9050-BD591692FB64}" srcOrd="14" destOrd="0" presId="urn:microsoft.com/office/officeart/2005/8/layout/list1"/>
    <dgm:cxn modelId="{2469C687-68C4-491E-9996-6420DA768262}" type="presParOf" srcId="{C9B84B03-D7EC-4C31-89B2-0665B25AA23C}" destId="{BF7DA70B-4C80-4281-A028-4D376B3C41CA}" srcOrd="15" destOrd="0" presId="urn:microsoft.com/office/officeart/2005/8/layout/list1"/>
    <dgm:cxn modelId="{A35F73B3-B3EC-4CC5-AE7E-D1D1654AF8C4}" type="presParOf" srcId="{C9B84B03-D7EC-4C31-89B2-0665B25AA23C}" destId="{8CBC3024-DBEB-4376-8CEF-72CEF5C7E29D}" srcOrd="16" destOrd="0" presId="urn:microsoft.com/office/officeart/2005/8/layout/list1"/>
    <dgm:cxn modelId="{BA1429B3-8F1D-4DD9-B961-6A097AF4B9A7}" type="presParOf" srcId="{8CBC3024-DBEB-4376-8CEF-72CEF5C7E29D}" destId="{163D5137-2844-4CDA-A5C6-D610EDA6D0CB}" srcOrd="0" destOrd="0" presId="urn:microsoft.com/office/officeart/2005/8/layout/list1"/>
    <dgm:cxn modelId="{77FC1993-934D-4869-996C-83A51F74913C}" type="presParOf" srcId="{8CBC3024-DBEB-4376-8CEF-72CEF5C7E29D}" destId="{29D0102D-7FC9-4482-AD0C-235957A0C2D7}" srcOrd="1" destOrd="0" presId="urn:microsoft.com/office/officeart/2005/8/layout/list1"/>
    <dgm:cxn modelId="{80B75B02-E427-4847-ABD8-D4189B5D71AD}" type="presParOf" srcId="{C9B84B03-D7EC-4C31-89B2-0665B25AA23C}" destId="{B663FDE5-45BE-4850-B8D9-96B5F145C578}" srcOrd="17" destOrd="0" presId="urn:microsoft.com/office/officeart/2005/8/layout/list1"/>
    <dgm:cxn modelId="{D7CD2987-0CEA-41AD-80C5-DF4C8BFA739B}" type="presParOf" srcId="{C9B84B03-D7EC-4C31-89B2-0665B25AA23C}" destId="{1B5C5344-FCCF-4D4D-80E3-E46116F299C1}" srcOrd="18" destOrd="0" presId="urn:microsoft.com/office/officeart/2005/8/layout/list1"/>
    <dgm:cxn modelId="{EB6EA9BA-E32A-43B2-9CF7-A2455F93F1B7}" type="presParOf" srcId="{C9B84B03-D7EC-4C31-89B2-0665B25AA23C}" destId="{65A269DF-FC7E-424B-953F-317ECA3A9666}" srcOrd="19" destOrd="0" presId="urn:microsoft.com/office/officeart/2005/8/layout/list1"/>
    <dgm:cxn modelId="{98FF8D82-FB4E-44D8-9240-D805B51FEEAD}" type="presParOf" srcId="{C9B84B03-D7EC-4C31-89B2-0665B25AA23C}" destId="{2ECD1E98-E55F-4008-B548-CFFB16C4661A}" srcOrd="20" destOrd="0" presId="urn:microsoft.com/office/officeart/2005/8/layout/list1"/>
    <dgm:cxn modelId="{1C00314D-BD9B-4049-806F-6AF797FE0328}" type="presParOf" srcId="{2ECD1E98-E55F-4008-B548-CFFB16C4661A}" destId="{9404AA7D-C935-4533-8A8A-02AEA289A28D}" srcOrd="0" destOrd="0" presId="urn:microsoft.com/office/officeart/2005/8/layout/list1"/>
    <dgm:cxn modelId="{C0501FD2-7EE3-45C3-9F45-A182441DFAE2}" type="presParOf" srcId="{2ECD1E98-E55F-4008-B548-CFFB16C4661A}" destId="{E6AA96BC-E20C-499C-9B61-FD9B635802C7}" srcOrd="1" destOrd="0" presId="urn:microsoft.com/office/officeart/2005/8/layout/list1"/>
    <dgm:cxn modelId="{191FFDCB-8563-4EAB-9183-29D9CA839C70}" type="presParOf" srcId="{C9B84B03-D7EC-4C31-89B2-0665B25AA23C}" destId="{FBDF81E2-A709-4D48-A56E-E52CD08F4548}" srcOrd="21" destOrd="0" presId="urn:microsoft.com/office/officeart/2005/8/layout/list1"/>
    <dgm:cxn modelId="{F67B5403-1FF4-4675-BF9F-16A404347A60}" type="presParOf" srcId="{C9B84B03-D7EC-4C31-89B2-0665B25AA23C}" destId="{C8B8A9F6-93D1-4E47-9D81-0C16AF156E38}" srcOrd="22" destOrd="0" presId="urn:microsoft.com/office/officeart/2005/8/layout/list1"/>
    <dgm:cxn modelId="{0491257B-01F7-4C07-8370-FA6F99611166}" type="presParOf" srcId="{C9B84B03-D7EC-4C31-89B2-0665B25AA23C}" destId="{554BA0B2-6B49-40D3-BA61-F70E3419B42B}" srcOrd="23" destOrd="0" presId="urn:microsoft.com/office/officeart/2005/8/layout/list1"/>
    <dgm:cxn modelId="{B03F8819-E5AF-464C-AD88-54AF4C2D49EC}" type="presParOf" srcId="{C9B84B03-D7EC-4C31-89B2-0665B25AA23C}" destId="{04875559-4F91-49BD-8F31-C76C070AB601}" srcOrd="24" destOrd="0" presId="urn:microsoft.com/office/officeart/2005/8/layout/list1"/>
    <dgm:cxn modelId="{98A324DB-FF50-48AC-822B-32326F2FBDEF}" type="presParOf" srcId="{04875559-4F91-49BD-8F31-C76C070AB601}" destId="{425B8D17-DC23-4BE1-9FE0-9A8E9A66FE5A}" srcOrd="0" destOrd="0" presId="urn:microsoft.com/office/officeart/2005/8/layout/list1"/>
    <dgm:cxn modelId="{745221FA-5490-46E6-9170-9C51DAAEE9A5}" type="presParOf" srcId="{04875559-4F91-49BD-8F31-C76C070AB601}" destId="{372E609C-5E08-46F8-86C2-A37929A05DF6}" srcOrd="1" destOrd="0" presId="urn:microsoft.com/office/officeart/2005/8/layout/list1"/>
    <dgm:cxn modelId="{C0A617ED-6FBF-4B32-8484-A9CCB22BFCEE}" type="presParOf" srcId="{C9B84B03-D7EC-4C31-89B2-0665B25AA23C}" destId="{7FD75FAE-9AF9-466A-BD7B-AF6B6FD134EF}" srcOrd="25" destOrd="0" presId="urn:microsoft.com/office/officeart/2005/8/layout/list1"/>
    <dgm:cxn modelId="{0A3E0633-E3B1-461C-B7B8-A21745247E00}" type="presParOf" srcId="{C9B84B03-D7EC-4C31-89B2-0665B25AA23C}" destId="{D50CAEBF-6756-4C9B-9B58-AFEFCB65C4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182EC9-93F0-4C1A-92D0-45DFAD25781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EC941B2A-8C0F-47ED-B529-E82781F85BB7}">
      <dgm:prSet phldrT="[Szöveg]" custT="1"/>
      <dgm:spPr/>
      <dgm:t>
        <a:bodyPr/>
        <a:lstStyle/>
        <a:p>
          <a:r>
            <a:rPr lang="hu-HU" sz="1900" b="1" dirty="0" smtClean="0"/>
            <a:t>Kézi vagy kézi eszközös anyagmozgató rendszer</a:t>
          </a:r>
          <a:endParaRPr lang="hu-HU" sz="1900" dirty="0"/>
        </a:p>
      </dgm:t>
    </dgm:pt>
    <dgm:pt modelId="{2EF97FEB-D755-4157-BF82-E0919488B216}" type="parTrans" cxnId="{A4F6405C-DE70-406F-87E3-623CFA6127C3}">
      <dgm:prSet/>
      <dgm:spPr/>
      <dgm:t>
        <a:bodyPr/>
        <a:lstStyle/>
        <a:p>
          <a:endParaRPr lang="hu-HU"/>
        </a:p>
      </dgm:t>
    </dgm:pt>
    <dgm:pt modelId="{9DBCB918-1464-42B1-BA98-1C794CAE90C3}" type="sibTrans" cxnId="{A4F6405C-DE70-406F-87E3-623CFA6127C3}">
      <dgm:prSet/>
      <dgm:spPr/>
      <dgm:t>
        <a:bodyPr/>
        <a:lstStyle/>
        <a:p>
          <a:endParaRPr lang="hu-HU"/>
        </a:p>
      </dgm:t>
    </dgm:pt>
    <dgm:pt modelId="{10296E20-5E73-4B7A-924E-8D698C9F769E}">
      <dgm:prSet phldrT="[Szöveg]"/>
      <dgm:spPr/>
      <dgm:t>
        <a:bodyPr/>
        <a:lstStyle/>
        <a:p>
          <a:r>
            <a:rPr lang="hu-HU" dirty="0" smtClean="0"/>
            <a:t>könyvtárakban, irattárakban, kézi szerszám-raktárakban szertárakban</a:t>
          </a:r>
          <a:endParaRPr lang="hu-HU" dirty="0"/>
        </a:p>
      </dgm:t>
    </dgm:pt>
    <dgm:pt modelId="{B896F45E-FA8A-408D-9EA2-C33BAFBFADB0}" type="parTrans" cxnId="{D77B9592-A8F6-4990-B642-F514B752C67F}">
      <dgm:prSet/>
      <dgm:spPr/>
      <dgm:t>
        <a:bodyPr/>
        <a:lstStyle/>
        <a:p>
          <a:endParaRPr lang="hu-HU"/>
        </a:p>
      </dgm:t>
    </dgm:pt>
    <dgm:pt modelId="{0EE04FEF-257E-436A-B9F2-10E33889E8B9}" type="sibTrans" cxnId="{D77B9592-A8F6-4990-B642-F514B752C67F}">
      <dgm:prSet/>
      <dgm:spPr/>
      <dgm:t>
        <a:bodyPr/>
        <a:lstStyle/>
        <a:p>
          <a:endParaRPr lang="hu-HU"/>
        </a:p>
      </dgm:t>
    </dgm:pt>
    <dgm:pt modelId="{68EE8A8B-584B-455D-9FEF-1B58A119AA13}">
      <dgm:prSet phldrT="[Szöveg]"/>
      <dgm:spPr/>
      <dgm:t>
        <a:bodyPr/>
        <a:lstStyle/>
        <a:p>
          <a:r>
            <a:rPr lang="hu-HU" dirty="0" smtClean="0"/>
            <a:t>tömeghatára, a gyakoriságtól függően 15...20 kg </a:t>
          </a:r>
          <a:endParaRPr lang="hu-HU" dirty="0"/>
        </a:p>
      </dgm:t>
    </dgm:pt>
    <dgm:pt modelId="{A724C672-9591-446E-BB05-A988B0A3D195}" type="parTrans" cxnId="{2A2D2CF6-91AC-411E-86CF-A40A31370E8D}">
      <dgm:prSet/>
      <dgm:spPr/>
      <dgm:t>
        <a:bodyPr/>
        <a:lstStyle/>
        <a:p>
          <a:endParaRPr lang="hu-HU"/>
        </a:p>
      </dgm:t>
    </dgm:pt>
    <dgm:pt modelId="{BE34EA84-06D0-44D4-A97F-10410CC85144}" type="sibTrans" cxnId="{2A2D2CF6-91AC-411E-86CF-A40A31370E8D}">
      <dgm:prSet/>
      <dgm:spPr/>
      <dgm:t>
        <a:bodyPr/>
        <a:lstStyle/>
        <a:p>
          <a:endParaRPr lang="hu-HU"/>
        </a:p>
      </dgm:t>
    </dgm:pt>
    <dgm:pt modelId="{C642A009-2FDB-4D57-AB69-01B900D50FEE}">
      <dgm:prSet phldrT="[Szöveg]"/>
      <dgm:spPr/>
      <dgm:t>
        <a:bodyPr/>
        <a:lstStyle/>
        <a:p>
          <a:r>
            <a:rPr lang="hu-HU" b="1" dirty="0" smtClean="0"/>
            <a:t>Targoncás anyagmozgató rendszer</a:t>
          </a:r>
          <a:endParaRPr lang="hu-HU" b="1" dirty="0"/>
        </a:p>
      </dgm:t>
    </dgm:pt>
    <dgm:pt modelId="{36E9721E-FC51-4C4B-B07A-FC09B57BCEF3}" type="parTrans" cxnId="{69CE716F-3F8A-4E1F-9FFD-5F688FAD1FBB}">
      <dgm:prSet/>
      <dgm:spPr/>
      <dgm:t>
        <a:bodyPr/>
        <a:lstStyle/>
        <a:p>
          <a:endParaRPr lang="hu-HU"/>
        </a:p>
      </dgm:t>
    </dgm:pt>
    <dgm:pt modelId="{A2A0086B-4FD9-4AD3-B757-380F78F49ECA}" type="sibTrans" cxnId="{69CE716F-3F8A-4E1F-9FFD-5F688FAD1FBB}">
      <dgm:prSet/>
      <dgm:spPr/>
      <dgm:t>
        <a:bodyPr/>
        <a:lstStyle/>
        <a:p>
          <a:endParaRPr lang="hu-HU"/>
        </a:p>
      </dgm:t>
    </dgm:pt>
    <dgm:pt modelId="{3F915875-E6E8-4435-A2DC-7B385E4D7559}">
      <dgm:prSet phldrT="[Szöveg]"/>
      <dgm:spPr/>
      <dgm:t>
        <a:bodyPr/>
        <a:lstStyle/>
        <a:p>
          <a:r>
            <a:rPr lang="hu-HU" dirty="0" smtClean="0"/>
            <a:t>gépi hajtású emelőtargoncák</a:t>
          </a:r>
          <a:endParaRPr lang="hu-HU" dirty="0"/>
        </a:p>
      </dgm:t>
    </dgm:pt>
    <dgm:pt modelId="{29E5CE61-3610-4E42-9E9D-11C9BED0FBF0}" type="parTrans" cxnId="{0C34AC3B-C674-4974-BEAD-ECEF8507BD5B}">
      <dgm:prSet/>
      <dgm:spPr/>
      <dgm:t>
        <a:bodyPr/>
        <a:lstStyle/>
        <a:p>
          <a:endParaRPr lang="hu-HU"/>
        </a:p>
      </dgm:t>
    </dgm:pt>
    <dgm:pt modelId="{F39C5047-11D4-487F-A140-6DA0F499408E}" type="sibTrans" cxnId="{0C34AC3B-C674-4974-BEAD-ECEF8507BD5B}">
      <dgm:prSet/>
      <dgm:spPr/>
      <dgm:t>
        <a:bodyPr/>
        <a:lstStyle/>
        <a:p>
          <a:endParaRPr lang="hu-HU"/>
        </a:p>
      </dgm:t>
    </dgm:pt>
    <dgm:pt modelId="{D02E00A4-0B0D-489C-8FD0-053C2B019FFD}">
      <dgm:prSet phldrT="[Szöveg]"/>
      <dgm:spPr/>
      <dgm:t>
        <a:bodyPr/>
        <a:lstStyle/>
        <a:p>
          <a:r>
            <a:rPr lang="hu-HU" dirty="0" smtClean="0"/>
            <a:t>a szükséges teherbírást a lehető legkisebb saját tömeg mellett biztosítsa</a:t>
          </a:r>
          <a:endParaRPr lang="hu-HU" dirty="0"/>
        </a:p>
      </dgm:t>
    </dgm:pt>
    <dgm:pt modelId="{4D04A303-3357-45D1-B879-05ACC5C0451F}" type="parTrans" cxnId="{657F2FAD-9F9C-4581-8D96-63D6B84961CA}">
      <dgm:prSet/>
      <dgm:spPr/>
      <dgm:t>
        <a:bodyPr/>
        <a:lstStyle/>
        <a:p>
          <a:endParaRPr lang="hu-HU"/>
        </a:p>
      </dgm:t>
    </dgm:pt>
    <dgm:pt modelId="{61628988-9C35-4127-B632-D30BC6467D0D}" type="sibTrans" cxnId="{657F2FAD-9F9C-4581-8D96-63D6B84961CA}">
      <dgm:prSet/>
      <dgm:spPr/>
      <dgm:t>
        <a:bodyPr/>
        <a:lstStyle/>
        <a:p>
          <a:endParaRPr lang="hu-HU"/>
        </a:p>
      </dgm:t>
    </dgm:pt>
    <dgm:pt modelId="{D5899395-FC3E-496A-A535-C8DF3CC8D220}">
      <dgm:prSet phldrT="[Szöveg]"/>
      <dgm:spPr/>
      <dgm:t>
        <a:bodyPr/>
        <a:lstStyle/>
        <a:p>
          <a:r>
            <a:rPr lang="hu-HU" b="1" dirty="0" smtClean="0"/>
            <a:t>Darus anyagmozgató rendszer</a:t>
          </a:r>
          <a:endParaRPr lang="hu-HU" b="1" dirty="0"/>
        </a:p>
      </dgm:t>
    </dgm:pt>
    <dgm:pt modelId="{2604EBD6-8AB3-4A57-90B8-066413C95341}" type="parTrans" cxnId="{D2CB37C6-A6B2-458C-895D-301500481493}">
      <dgm:prSet/>
      <dgm:spPr/>
      <dgm:t>
        <a:bodyPr/>
        <a:lstStyle/>
        <a:p>
          <a:endParaRPr lang="hu-HU"/>
        </a:p>
      </dgm:t>
    </dgm:pt>
    <dgm:pt modelId="{82177081-E47B-4811-A26C-1E0569DB974F}" type="sibTrans" cxnId="{D2CB37C6-A6B2-458C-895D-301500481493}">
      <dgm:prSet/>
      <dgm:spPr/>
      <dgm:t>
        <a:bodyPr/>
        <a:lstStyle/>
        <a:p>
          <a:endParaRPr lang="hu-HU"/>
        </a:p>
      </dgm:t>
    </dgm:pt>
    <dgm:pt modelId="{784C7EB7-E7CD-4DCF-9239-6E13F02E28FE}">
      <dgm:prSet phldrT="[Szöveg]"/>
      <dgm:spPr/>
      <dgm:t>
        <a:bodyPr/>
        <a:lstStyle/>
        <a:p>
          <a:r>
            <a:rPr lang="hu-HU" dirty="0" smtClean="0"/>
            <a:t>futódaru: a daruszerkezet mozgásához szükséges tér jelentős tárolótér-veszteséget okoz</a:t>
          </a:r>
          <a:endParaRPr lang="hu-HU" dirty="0"/>
        </a:p>
      </dgm:t>
    </dgm:pt>
    <dgm:pt modelId="{D01E3AD0-7163-46A1-9E57-FD171C683740}" type="parTrans" cxnId="{93D48C35-4A4B-4FE2-8F1C-517E804F26E0}">
      <dgm:prSet/>
      <dgm:spPr/>
      <dgm:t>
        <a:bodyPr/>
        <a:lstStyle/>
        <a:p>
          <a:endParaRPr lang="hu-HU"/>
        </a:p>
      </dgm:t>
    </dgm:pt>
    <dgm:pt modelId="{5A8B99C4-DEE3-44E7-A087-7B9A068129B4}" type="sibTrans" cxnId="{93D48C35-4A4B-4FE2-8F1C-517E804F26E0}">
      <dgm:prSet/>
      <dgm:spPr/>
      <dgm:t>
        <a:bodyPr/>
        <a:lstStyle/>
        <a:p>
          <a:endParaRPr lang="hu-HU"/>
        </a:p>
      </dgm:t>
    </dgm:pt>
    <dgm:pt modelId="{1350C6BB-7B7D-4EBF-A5F8-59BCAA44EF59}">
      <dgm:prSet phldrT="[Szöveg]"/>
      <dgm:spPr/>
      <dgm:t>
        <a:bodyPr/>
        <a:lstStyle/>
        <a:p>
          <a:r>
            <a:rPr lang="hu-HU" dirty="0" smtClean="0"/>
            <a:t>felrakó daru: 6-11 m magasságig egymásra vagy állványokra helyezhetők</a:t>
          </a:r>
          <a:endParaRPr lang="hu-HU" dirty="0"/>
        </a:p>
      </dgm:t>
    </dgm:pt>
    <dgm:pt modelId="{E348D77A-8FAA-45D3-ABBF-F6CE52AAFBBC}" type="parTrans" cxnId="{E6230E68-9218-4AF5-98CA-E2B24F9478E8}">
      <dgm:prSet/>
      <dgm:spPr/>
      <dgm:t>
        <a:bodyPr/>
        <a:lstStyle/>
        <a:p>
          <a:endParaRPr lang="hu-HU"/>
        </a:p>
      </dgm:t>
    </dgm:pt>
    <dgm:pt modelId="{21C680AA-34C2-434E-A082-97803B0C2D16}" type="sibTrans" cxnId="{E6230E68-9218-4AF5-98CA-E2B24F9478E8}">
      <dgm:prSet/>
      <dgm:spPr/>
      <dgm:t>
        <a:bodyPr/>
        <a:lstStyle/>
        <a:p>
          <a:endParaRPr lang="hu-HU"/>
        </a:p>
      </dgm:t>
    </dgm:pt>
    <dgm:pt modelId="{90D14E6E-83B0-46F3-A3EA-19B914BF6183}">
      <dgm:prSet phldrT="[Szöveg]"/>
      <dgm:spPr/>
      <dgm:t>
        <a:bodyPr/>
        <a:lstStyle/>
        <a:p>
          <a:r>
            <a:rPr lang="hu-HU" dirty="0" smtClean="0"/>
            <a:t>normál emelőtargoncák, tolóoszlopos és az oldalemelésű targoncák </a:t>
          </a:r>
          <a:endParaRPr lang="hu-HU" dirty="0"/>
        </a:p>
      </dgm:t>
    </dgm:pt>
    <dgm:pt modelId="{F97E1156-6550-479D-B6D4-D5ADFA94F5E8}" type="parTrans" cxnId="{5EB62EAE-112E-4589-8C0F-8597DC5BB2F8}">
      <dgm:prSet/>
      <dgm:spPr/>
      <dgm:t>
        <a:bodyPr/>
        <a:lstStyle/>
        <a:p>
          <a:endParaRPr lang="hu-HU"/>
        </a:p>
      </dgm:t>
    </dgm:pt>
    <dgm:pt modelId="{F1B73BAD-9868-49BF-8F7B-6081E1000002}" type="sibTrans" cxnId="{5EB62EAE-112E-4589-8C0F-8597DC5BB2F8}">
      <dgm:prSet/>
      <dgm:spPr/>
      <dgm:t>
        <a:bodyPr/>
        <a:lstStyle/>
        <a:p>
          <a:endParaRPr lang="hu-HU"/>
        </a:p>
      </dgm:t>
    </dgm:pt>
    <dgm:pt modelId="{CF864DF0-0A12-4C79-B552-670C5B103521}" type="pres">
      <dgm:prSet presAssocID="{DC182EC9-93F0-4C1A-92D0-45DFAD257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E39BCC8-2078-4B7B-86F3-8FA2D57B10DB}" type="pres">
      <dgm:prSet presAssocID="{EC941B2A-8C0F-47ED-B529-E82781F85BB7}" presName="composite" presStyleCnt="0"/>
      <dgm:spPr/>
    </dgm:pt>
    <dgm:pt modelId="{B29C1E47-6C75-4977-82FF-78DE01C493BD}" type="pres">
      <dgm:prSet presAssocID="{EC941B2A-8C0F-47ED-B529-E82781F85B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BF998D-E591-4D01-A4B4-23A2DD9C0A7B}" type="pres">
      <dgm:prSet presAssocID="{EC941B2A-8C0F-47ED-B529-E82781F85B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E0DECE-DF3D-4870-A308-8557B1398AA3}" type="pres">
      <dgm:prSet presAssocID="{9DBCB918-1464-42B1-BA98-1C794CAE90C3}" presName="space" presStyleCnt="0"/>
      <dgm:spPr/>
    </dgm:pt>
    <dgm:pt modelId="{F0961F12-62BE-4546-80BD-FD94B83415B6}" type="pres">
      <dgm:prSet presAssocID="{C642A009-2FDB-4D57-AB69-01B900D50FEE}" presName="composite" presStyleCnt="0"/>
      <dgm:spPr/>
    </dgm:pt>
    <dgm:pt modelId="{A5C2B217-D330-46AE-B1C5-141C070A712B}" type="pres">
      <dgm:prSet presAssocID="{C642A009-2FDB-4D57-AB69-01B900D50F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E439AE-125B-4170-BCC7-87EA7B6E07B2}" type="pres">
      <dgm:prSet presAssocID="{C642A009-2FDB-4D57-AB69-01B900D50F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7D4D24-DFFF-43EE-8180-2051D2FBA073}" type="pres">
      <dgm:prSet presAssocID="{A2A0086B-4FD9-4AD3-B757-380F78F49ECA}" presName="space" presStyleCnt="0"/>
      <dgm:spPr/>
    </dgm:pt>
    <dgm:pt modelId="{6B1AD5B0-D663-46FA-92D4-D3C43733F311}" type="pres">
      <dgm:prSet presAssocID="{D5899395-FC3E-496A-A535-C8DF3CC8D220}" presName="composite" presStyleCnt="0"/>
      <dgm:spPr/>
    </dgm:pt>
    <dgm:pt modelId="{05EC20D2-3D89-410B-B1AE-37551F1416C6}" type="pres">
      <dgm:prSet presAssocID="{D5899395-FC3E-496A-A535-C8DF3CC8D2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F6A0C7-21AC-47CB-9FB4-CC0CD6019ED2}" type="pres">
      <dgm:prSet presAssocID="{D5899395-FC3E-496A-A535-C8DF3CC8D22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F6405C-DE70-406F-87E3-623CFA6127C3}" srcId="{DC182EC9-93F0-4C1A-92D0-45DFAD257815}" destId="{EC941B2A-8C0F-47ED-B529-E82781F85BB7}" srcOrd="0" destOrd="0" parTransId="{2EF97FEB-D755-4157-BF82-E0919488B216}" sibTransId="{9DBCB918-1464-42B1-BA98-1C794CAE90C3}"/>
    <dgm:cxn modelId="{49FC41A4-C130-4341-BFC2-56B07993BEB0}" type="presOf" srcId="{784C7EB7-E7CD-4DCF-9239-6E13F02E28FE}" destId="{3DF6A0C7-21AC-47CB-9FB4-CC0CD6019ED2}" srcOrd="0" destOrd="0" presId="urn:microsoft.com/office/officeart/2005/8/layout/hList1"/>
    <dgm:cxn modelId="{0495C385-B9B7-48BB-AD99-1EFB04685990}" type="presOf" srcId="{68EE8A8B-584B-455D-9FEF-1B58A119AA13}" destId="{D1BF998D-E591-4D01-A4B4-23A2DD9C0A7B}" srcOrd="0" destOrd="1" presId="urn:microsoft.com/office/officeart/2005/8/layout/hList1"/>
    <dgm:cxn modelId="{657F2FAD-9F9C-4581-8D96-63D6B84961CA}" srcId="{C642A009-2FDB-4D57-AB69-01B900D50FEE}" destId="{D02E00A4-0B0D-489C-8FD0-053C2B019FFD}" srcOrd="1" destOrd="0" parTransId="{4D04A303-3357-45D1-B879-05ACC5C0451F}" sibTransId="{61628988-9C35-4127-B632-D30BC6467D0D}"/>
    <dgm:cxn modelId="{D2CB37C6-A6B2-458C-895D-301500481493}" srcId="{DC182EC9-93F0-4C1A-92D0-45DFAD257815}" destId="{D5899395-FC3E-496A-A535-C8DF3CC8D220}" srcOrd="2" destOrd="0" parTransId="{2604EBD6-8AB3-4A57-90B8-066413C95341}" sibTransId="{82177081-E47B-4811-A26C-1E0569DB974F}"/>
    <dgm:cxn modelId="{D77B9592-A8F6-4990-B642-F514B752C67F}" srcId="{EC941B2A-8C0F-47ED-B529-E82781F85BB7}" destId="{10296E20-5E73-4B7A-924E-8D698C9F769E}" srcOrd="0" destOrd="0" parTransId="{B896F45E-FA8A-408D-9EA2-C33BAFBFADB0}" sibTransId="{0EE04FEF-257E-436A-B9F2-10E33889E8B9}"/>
    <dgm:cxn modelId="{BCEB7595-4CA4-4F5C-B953-08CC6942C981}" type="presOf" srcId="{10296E20-5E73-4B7A-924E-8D698C9F769E}" destId="{D1BF998D-E591-4D01-A4B4-23A2DD9C0A7B}" srcOrd="0" destOrd="0" presId="urn:microsoft.com/office/officeart/2005/8/layout/hList1"/>
    <dgm:cxn modelId="{7AFDEAB3-8468-4EB1-909A-416BA9C66B02}" type="presOf" srcId="{DC182EC9-93F0-4C1A-92D0-45DFAD257815}" destId="{CF864DF0-0A12-4C79-B552-670C5B103521}" srcOrd="0" destOrd="0" presId="urn:microsoft.com/office/officeart/2005/8/layout/hList1"/>
    <dgm:cxn modelId="{6A223578-9253-41DD-81CD-0F6030C70A50}" type="presOf" srcId="{3F915875-E6E8-4435-A2DC-7B385E4D7559}" destId="{6FE439AE-125B-4170-BCC7-87EA7B6E07B2}" srcOrd="0" destOrd="0" presId="urn:microsoft.com/office/officeart/2005/8/layout/hList1"/>
    <dgm:cxn modelId="{2A2D2CF6-91AC-411E-86CF-A40A31370E8D}" srcId="{EC941B2A-8C0F-47ED-B529-E82781F85BB7}" destId="{68EE8A8B-584B-455D-9FEF-1B58A119AA13}" srcOrd="1" destOrd="0" parTransId="{A724C672-9591-446E-BB05-A988B0A3D195}" sibTransId="{BE34EA84-06D0-44D4-A97F-10410CC85144}"/>
    <dgm:cxn modelId="{EC9BB930-E46E-4165-AD4E-4CD49168C521}" type="presOf" srcId="{EC941B2A-8C0F-47ED-B529-E82781F85BB7}" destId="{B29C1E47-6C75-4977-82FF-78DE01C493BD}" srcOrd="0" destOrd="0" presId="urn:microsoft.com/office/officeart/2005/8/layout/hList1"/>
    <dgm:cxn modelId="{93D48C35-4A4B-4FE2-8F1C-517E804F26E0}" srcId="{D5899395-FC3E-496A-A535-C8DF3CC8D220}" destId="{784C7EB7-E7CD-4DCF-9239-6E13F02E28FE}" srcOrd="0" destOrd="0" parTransId="{D01E3AD0-7163-46A1-9E57-FD171C683740}" sibTransId="{5A8B99C4-DEE3-44E7-A087-7B9A068129B4}"/>
    <dgm:cxn modelId="{0C34AC3B-C674-4974-BEAD-ECEF8507BD5B}" srcId="{C642A009-2FDB-4D57-AB69-01B900D50FEE}" destId="{3F915875-E6E8-4435-A2DC-7B385E4D7559}" srcOrd="0" destOrd="0" parTransId="{29E5CE61-3610-4E42-9E9D-11C9BED0FBF0}" sibTransId="{F39C5047-11D4-487F-A140-6DA0F499408E}"/>
    <dgm:cxn modelId="{8EC73A40-9045-409B-810C-A314529B032C}" type="presOf" srcId="{C642A009-2FDB-4D57-AB69-01B900D50FEE}" destId="{A5C2B217-D330-46AE-B1C5-141C070A712B}" srcOrd="0" destOrd="0" presId="urn:microsoft.com/office/officeart/2005/8/layout/hList1"/>
    <dgm:cxn modelId="{BDFD82E9-AF8D-4F33-AD97-798E8B0DDF4D}" type="presOf" srcId="{D02E00A4-0B0D-489C-8FD0-053C2B019FFD}" destId="{6FE439AE-125B-4170-BCC7-87EA7B6E07B2}" srcOrd="0" destOrd="1" presId="urn:microsoft.com/office/officeart/2005/8/layout/hList1"/>
    <dgm:cxn modelId="{A7B94F3B-746E-48B8-A0B2-3B072BE0E589}" type="presOf" srcId="{1350C6BB-7B7D-4EBF-A5F8-59BCAA44EF59}" destId="{3DF6A0C7-21AC-47CB-9FB4-CC0CD6019ED2}" srcOrd="0" destOrd="1" presId="urn:microsoft.com/office/officeart/2005/8/layout/hList1"/>
    <dgm:cxn modelId="{72D0482A-8A37-4E10-819F-90202BE15BD5}" type="presOf" srcId="{90D14E6E-83B0-46F3-A3EA-19B914BF6183}" destId="{6FE439AE-125B-4170-BCC7-87EA7B6E07B2}" srcOrd="0" destOrd="2" presId="urn:microsoft.com/office/officeart/2005/8/layout/hList1"/>
    <dgm:cxn modelId="{69CE716F-3F8A-4E1F-9FFD-5F688FAD1FBB}" srcId="{DC182EC9-93F0-4C1A-92D0-45DFAD257815}" destId="{C642A009-2FDB-4D57-AB69-01B900D50FEE}" srcOrd="1" destOrd="0" parTransId="{36E9721E-FC51-4C4B-B07A-FC09B57BCEF3}" sibTransId="{A2A0086B-4FD9-4AD3-B757-380F78F49ECA}"/>
    <dgm:cxn modelId="{E6230E68-9218-4AF5-98CA-E2B24F9478E8}" srcId="{D5899395-FC3E-496A-A535-C8DF3CC8D220}" destId="{1350C6BB-7B7D-4EBF-A5F8-59BCAA44EF59}" srcOrd="1" destOrd="0" parTransId="{E348D77A-8FAA-45D3-ABBF-F6CE52AAFBBC}" sibTransId="{21C680AA-34C2-434E-A082-97803B0C2D16}"/>
    <dgm:cxn modelId="{EF12570A-9E69-4DA8-9449-714EB6A4B408}" type="presOf" srcId="{D5899395-FC3E-496A-A535-C8DF3CC8D220}" destId="{05EC20D2-3D89-410B-B1AE-37551F1416C6}" srcOrd="0" destOrd="0" presId="urn:microsoft.com/office/officeart/2005/8/layout/hList1"/>
    <dgm:cxn modelId="{5EB62EAE-112E-4589-8C0F-8597DC5BB2F8}" srcId="{C642A009-2FDB-4D57-AB69-01B900D50FEE}" destId="{90D14E6E-83B0-46F3-A3EA-19B914BF6183}" srcOrd="2" destOrd="0" parTransId="{F97E1156-6550-479D-B6D4-D5ADFA94F5E8}" sibTransId="{F1B73BAD-9868-49BF-8F7B-6081E1000002}"/>
    <dgm:cxn modelId="{1B87445F-60ED-47BE-B28B-9588D310BC00}" type="presParOf" srcId="{CF864DF0-0A12-4C79-B552-670C5B103521}" destId="{2E39BCC8-2078-4B7B-86F3-8FA2D57B10DB}" srcOrd="0" destOrd="0" presId="urn:microsoft.com/office/officeart/2005/8/layout/hList1"/>
    <dgm:cxn modelId="{82DDF0DA-6874-422B-A40C-0A23A4657EE1}" type="presParOf" srcId="{2E39BCC8-2078-4B7B-86F3-8FA2D57B10DB}" destId="{B29C1E47-6C75-4977-82FF-78DE01C493BD}" srcOrd="0" destOrd="0" presId="urn:microsoft.com/office/officeart/2005/8/layout/hList1"/>
    <dgm:cxn modelId="{DC69BF9A-10A9-4536-AC7C-EE8E89295185}" type="presParOf" srcId="{2E39BCC8-2078-4B7B-86F3-8FA2D57B10DB}" destId="{D1BF998D-E591-4D01-A4B4-23A2DD9C0A7B}" srcOrd="1" destOrd="0" presId="urn:microsoft.com/office/officeart/2005/8/layout/hList1"/>
    <dgm:cxn modelId="{E9318B68-8CA1-434D-847B-A18486796966}" type="presParOf" srcId="{CF864DF0-0A12-4C79-B552-670C5B103521}" destId="{C7E0DECE-DF3D-4870-A308-8557B1398AA3}" srcOrd="1" destOrd="0" presId="urn:microsoft.com/office/officeart/2005/8/layout/hList1"/>
    <dgm:cxn modelId="{D6806055-14ED-4782-BBD4-57709FC505C7}" type="presParOf" srcId="{CF864DF0-0A12-4C79-B552-670C5B103521}" destId="{F0961F12-62BE-4546-80BD-FD94B83415B6}" srcOrd="2" destOrd="0" presId="urn:microsoft.com/office/officeart/2005/8/layout/hList1"/>
    <dgm:cxn modelId="{579EF273-339A-4233-9F9E-E09D1E6343C3}" type="presParOf" srcId="{F0961F12-62BE-4546-80BD-FD94B83415B6}" destId="{A5C2B217-D330-46AE-B1C5-141C070A712B}" srcOrd="0" destOrd="0" presId="urn:microsoft.com/office/officeart/2005/8/layout/hList1"/>
    <dgm:cxn modelId="{57829BF8-3801-451C-9A5E-C90D368674AC}" type="presParOf" srcId="{F0961F12-62BE-4546-80BD-FD94B83415B6}" destId="{6FE439AE-125B-4170-BCC7-87EA7B6E07B2}" srcOrd="1" destOrd="0" presId="urn:microsoft.com/office/officeart/2005/8/layout/hList1"/>
    <dgm:cxn modelId="{5697005A-D86E-4110-A040-21A5A24C55B1}" type="presParOf" srcId="{CF864DF0-0A12-4C79-B552-670C5B103521}" destId="{0E7D4D24-DFFF-43EE-8180-2051D2FBA073}" srcOrd="3" destOrd="0" presId="urn:microsoft.com/office/officeart/2005/8/layout/hList1"/>
    <dgm:cxn modelId="{B9274061-DB3D-48BF-BDBD-63DB68877B2F}" type="presParOf" srcId="{CF864DF0-0A12-4C79-B552-670C5B103521}" destId="{6B1AD5B0-D663-46FA-92D4-D3C43733F311}" srcOrd="4" destOrd="0" presId="urn:microsoft.com/office/officeart/2005/8/layout/hList1"/>
    <dgm:cxn modelId="{1008F02C-2F50-4F6C-9FBF-71CDF14FAD06}" type="presParOf" srcId="{6B1AD5B0-D663-46FA-92D4-D3C43733F311}" destId="{05EC20D2-3D89-410B-B1AE-37551F1416C6}" srcOrd="0" destOrd="0" presId="urn:microsoft.com/office/officeart/2005/8/layout/hList1"/>
    <dgm:cxn modelId="{06128C38-F0A7-400B-85C7-9E9DEADDB9EA}" type="presParOf" srcId="{6B1AD5B0-D663-46FA-92D4-D3C43733F311}" destId="{3DF6A0C7-21AC-47CB-9FB4-CC0CD6019E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96895F-E638-48B9-BE3B-1F493279EE7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4247D539-213F-4F56-86CA-8A05048DBD1D}">
      <dgm:prSet phldrT="[Szöveg]" custT="1"/>
      <dgm:spPr/>
      <dgm:t>
        <a:bodyPr/>
        <a:lstStyle/>
        <a:p>
          <a:r>
            <a:rPr lang="hu-HU" sz="2200" b="1" dirty="0" smtClean="0"/>
            <a:t>MAGASRAKTÁRI ANYAGMOZGATÓ RENDSZER</a:t>
          </a:r>
          <a:endParaRPr lang="hu-HU" sz="2200" b="1" dirty="0"/>
        </a:p>
      </dgm:t>
    </dgm:pt>
    <dgm:pt modelId="{37F06DD2-B1AF-43B0-946B-BAA6C5298436}" type="parTrans" cxnId="{08C9128B-4513-49AC-961C-EE4AAB533405}">
      <dgm:prSet/>
      <dgm:spPr/>
      <dgm:t>
        <a:bodyPr/>
        <a:lstStyle/>
        <a:p>
          <a:endParaRPr lang="hu-HU"/>
        </a:p>
      </dgm:t>
    </dgm:pt>
    <dgm:pt modelId="{43D86BAE-EBFA-4D5E-8158-B95275EDC390}" type="sibTrans" cxnId="{08C9128B-4513-49AC-961C-EE4AAB533405}">
      <dgm:prSet/>
      <dgm:spPr/>
      <dgm:t>
        <a:bodyPr/>
        <a:lstStyle/>
        <a:p>
          <a:endParaRPr lang="hu-HU"/>
        </a:p>
      </dgm:t>
    </dgm:pt>
    <dgm:pt modelId="{872DF0AA-D928-43E6-8A3C-DB5843C1DCC6}">
      <dgm:prSet phldrT="[Szöveg]" custT="1"/>
      <dgm:spPr/>
      <dgm:t>
        <a:bodyPr/>
        <a:lstStyle/>
        <a:p>
          <a:r>
            <a:rPr lang="hu-HU" sz="2000" dirty="0" smtClean="0"/>
            <a:t>TECHNIKAI ALRENDSZEREI</a:t>
          </a:r>
          <a:endParaRPr lang="hu-HU" sz="2000" dirty="0"/>
        </a:p>
      </dgm:t>
    </dgm:pt>
    <dgm:pt modelId="{A880F282-760C-4514-8F6F-043D3C80F651}" type="parTrans" cxnId="{91D7D933-6E78-4F0E-AF7C-04A727CE1AD7}">
      <dgm:prSet/>
      <dgm:spPr/>
      <dgm:t>
        <a:bodyPr/>
        <a:lstStyle/>
        <a:p>
          <a:endParaRPr lang="hu-HU"/>
        </a:p>
      </dgm:t>
    </dgm:pt>
    <dgm:pt modelId="{63180349-181C-4EA0-88E9-F5E815DE47E5}" type="sibTrans" cxnId="{91D7D933-6E78-4F0E-AF7C-04A727CE1AD7}">
      <dgm:prSet/>
      <dgm:spPr/>
      <dgm:t>
        <a:bodyPr/>
        <a:lstStyle/>
        <a:p>
          <a:endParaRPr lang="hu-HU"/>
        </a:p>
      </dgm:t>
    </dgm:pt>
    <dgm:pt modelId="{3524E9DA-2E5A-4C9C-939E-1DBA0EEE35C4}">
      <dgm:prSet phldrT="[Szöveg]"/>
      <dgm:spPr/>
      <dgm:t>
        <a:bodyPr/>
        <a:lstStyle/>
        <a:p>
          <a:r>
            <a:rPr lang="hu-HU" dirty="0" smtClean="0"/>
            <a:t>KISZOLGÁLÓ GÉPEK</a:t>
          </a:r>
          <a:endParaRPr lang="hu-HU" dirty="0"/>
        </a:p>
      </dgm:t>
    </dgm:pt>
    <dgm:pt modelId="{F9FF13DD-ABC6-402D-8A3C-6794610566F8}" type="parTrans" cxnId="{94C9A091-796C-447F-8564-3776D2979309}">
      <dgm:prSet/>
      <dgm:spPr/>
      <dgm:t>
        <a:bodyPr/>
        <a:lstStyle/>
        <a:p>
          <a:endParaRPr lang="hu-HU"/>
        </a:p>
      </dgm:t>
    </dgm:pt>
    <dgm:pt modelId="{578525A3-58DD-49DA-A6E2-E579EE59DA0C}" type="sibTrans" cxnId="{94C9A091-796C-447F-8564-3776D2979309}">
      <dgm:prSet/>
      <dgm:spPr/>
      <dgm:t>
        <a:bodyPr/>
        <a:lstStyle/>
        <a:p>
          <a:endParaRPr lang="hu-HU"/>
        </a:p>
      </dgm:t>
    </dgm:pt>
    <dgm:pt modelId="{2DB8772A-D8DD-4275-A9D1-0649686725B0}">
      <dgm:prSet phldrT="[Szöveg]"/>
      <dgm:spPr/>
      <dgm:t>
        <a:bodyPr/>
        <a:lstStyle/>
        <a:p>
          <a:r>
            <a:rPr lang="hu-HU" dirty="0" smtClean="0"/>
            <a:t>ÁLLVÁNYOK</a:t>
          </a:r>
          <a:endParaRPr lang="hu-HU" dirty="0"/>
        </a:p>
      </dgm:t>
    </dgm:pt>
    <dgm:pt modelId="{C982B190-06AB-443A-97BF-80078D244BCD}" type="parTrans" cxnId="{A3A9BCF3-0A30-4558-890D-74C6386668BA}">
      <dgm:prSet/>
      <dgm:spPr/>
      <dgm:t>
        <a:bodyPr/>
        <a:lstStyle/>
        <a:p>
          <a:endParaRPr lang="hu-HU"/>
        </a:p>
      </dgm:t>
    </dgm:pt>
    <dgm:pt modelId="{4DF7627D-D2CF-49A8-825C-5853C3AD4EFE}" type="sibTrans" cxnId="{A3A9BCF3-0A30-4558-890D-74C6386668BA}">
      <dgm:prSet/>
      <dgm:spPr/>
      <dgm:t>
        <a:bodyPr/>
        <a:lstStyle/>
        <a:p>
          <a:endParaRPr lang="hu-HU"/>
        </a:p>
      </dgm:t>
    </dgm:pt>
    <dgm:pt modelId="{6F58BC10-BAC1-496C-8B11-0F675C1BC1EC}">
      <dgm:prSet phldrT="[Szöveg]" custT="1"/>
      <dgm:spPr/>
      <dgm:t>
        <a:bodyPr/>
        <a:lstStyle/>
        <a:p>
          <a:r>
            <a:rPr lang="hu-HU" sz="2000" dirty="0" smtClean="0"/>
            <a:t>VEZÉRLÉS MÓDJA</a:t>
          </a:r>
          <a:endParaRPr lang="hu-HU" sz="2000" dirty="0"/>
        </a:p>
      </dgm:t>
    </dgm:pt>
    <dgm:pt modelId="{45B9F69E-D120-4E38-8814-7E023E5A7D62}" type="parTrans" cxnId="{185AF3C3-722E-4A8C-B287-E45DB31BFC14}">
      <dgm:prSet/>
      <dgm:spPr/>
      <dgm:t>
        <a:bodyPr/>
        <a:lstStyle/>
        <a:p>
          <a:endParaRPr lang="hu-HU"/>
        </a:p>
      </dgm:t>
    </dgm:pt>
    <dgm:pt modelId="{97A255E9-5A24-4750-9CCA-77B37531384D}" type="sibTrans" cxnId="{185AF3C3-722E-4A8C-B287-E45DB31BFC14}">
      <dgm:prSet/>
      <dgm:spPr/>
      <dgm:t>
        <a:bodyPr/>
        <a:lstStyle/>
        <a:p>
          <a:endParaRPr lang="hu-HU"/>
        </a:p>
      </dgm:t>
    </dgm:pt>
    <dgm:pt modelId="{59B3D2A1-6B94-471B-A0C0-453EE90053B1}">
      <dgm:prSet phldrT="[Szöveg]"/>
      <dgm:spPr/>
      <dgm:t>
        <a:bodyPr/>
        <a:lstStyle/>
        <a:p>
          <a:r>
            <a:rPr lang="hu-HU" dirty="0" smtClean="0"/>
            <a:t>KÉZI</a:t>
          </a:r>
          <a:endParaRPr lang="hu-HU" dirty="0"/>
        </a:p>
      </dgm:t>
    </dgm:pt>
    <dgm:pt modelId="{B678D7B4-33AB-436F-8F83-496E42192DD5}" type="parTrans" cxnId="{3D62A41A-3CFE-4295-BAA7-C7124F65573E}">
      <dgm:prSet/>
      <dgm:spPr/>
      <dgm:t>
        <a:bodyPr/>
        <a:lstStyle/>
        <a:p>
          <a:endParaRPr lang="hu-HU"/>
        </a:p>
      </dgm:t>
    </dgm:pt>
    <dgm:pt modelId="{E956789E-A105-4DC6-9825-324041F94C4B}" type="sibTrans" cxnId="{3D62A41A-3CFE-4295-BAA7-C7124F65573E}">
      <dgm:prSet/>
      <dgm:spPr/>
      <dgm:t>
        <a:bodyPr/>
        <a:lstStyle/>
        <a:p>
          <a:endParaRPr lang="hu-HU"/>
        </a:p>
      </dgm:t>
    </dgm:pt>
    <dgm:pt modelId="{D5946385-7D4F-4325-B77D-B8FAE49E9538}">
      <dgm:prSet/>
      <dgm:spPr/>
      <dgm:t>
        <a:bodyPr/>
        <a:lstStyle/>
        <a:p>
          <a:r>
            <a:rPr lang="hu-HU" dirty="0" smtClean="0"/>
            <a:t>ÁRUGYŰJTŐ-, ÉS ELOSZTÓ RENDSZER</a:t>
          </a:r>
          <a:endParaRPr lang="hu-HU" dirty="0"/>
        </a:p>
      </dgm:t>
    </dgm:pt>
    <dgm:pt modelId="{CA854349-FFBF-4105-9A8D-3654A366E2B7}" type="parTrans" cxnId="{FDD6D098-498E-4DD1-A617-5122CDACFA46}">
      <dgm:prSet/>
      <dgm:spPr/>
      <dgm:t>
        <a:bodyPr/>
        <a:lstStyle/>
        <a:p>
          <a:endParaRPr lang="hu-HU"/>
        </a:p>
      </dgm:t>
    </dgm:pt>
    <dgm:pt modelId="{E3A72C79-DCF2-4095-9405-EDF3960F1B4D}" type="sibTrans" cxnId="{FDD6D098-498E-4DD1-A617-5122CDACFA46}">
      <dgm:prSet/>
      <dgm:spPr/>
      <dgm:t>
        <a:bodyPr/>
        <a:lstStyle/>
        <a:p>
          <a:endParaRPr lang="hu-HU"/>
        </a:p>
      </dgm:t>
    </dgm:pt>
    <dgm:pt modelId="{0E994B77-E2A4-469C-95DA-709F7F133A46}">
      <dgm:prSet/>
      <dgm:spPr/>
      <dgm:t>
        <a:bodyPr/>
        <a:lstStyle/>
        <a:p>
          <a:r>
            <a:rPr lang="hu-HU" dirty="0" smtClean="0"/>
            <a:t>RAKTÁRÉPÜLET</a:t>
          </a:r>
          <a:endParaRPr lang="hu-HU" dirty="0"/>
        </a:p>
      </dgm:t>
    </dgm:pt>
    <dgm:pt modelId="{DD4E581F-2FC3-4EA5-AB27-EDB1DDE7E9BB}" type="parTrans" cxnId="{9585130B-9AA9-45A7-B972-8D63DC813524}">
      <dgm:prSet/>
      <dgm:spPr/>
      <dgm:t>
        <a:bodyPr/>
        <a:lstStyle/>
        <a:p>
          <a:endParaRPr lang="hu-HU"/>
        </a:p>
      </dgm:t>
    </dgm:pt>
    <dgm:pt modelId="{00839EA4-0943-4AD2-8B1A-27F8D0F73AED}" type="sibTrans" cxnId="{9585130B-9AA9-45A7-B972-8D63DC813524}">
      <dgm:prSet/>
      <dgm:spPr/>
      <dgm:t>
        <a:bodyPr/>
        <a:lstStyle/>
        <a:p>
          <a:endParaRPr lang="hu-HU"/>
        </a:p>
      </dgm:t>
    </dgm:pt>
    <dgm:pt modelId="{AEDCE0E2-1909-4AE2-A31E-71729281EF02}">
      <dgm:prSet/>
      <dgm:spPr/>
      <dgm:t>
        <a:bodyPr/>
        <a:lstStyle/>
        <a:p>
          <a:r>
            <a:rPr lang="hu-HU" dirty="0" smtClean="0"/>
            <a:t>FÉLAUTOMATIKUS</a:t>
          </a:r>
          <a:endParaRPr lang="hu-HU" dirty="0"/>
        </a:p>
      </dgm:t>
    </dgm:pt>
    <dgm:pt modelId="{31E4E55D-C772-4433-8F68-2E22437B1878}" type="parTrans" cxnId="{DE60B00F-7DFD-4BA1-A901-95414E7D19CC}">
      <dgm:prSet/>
      <dgm:spPr/>
      <dgm:t>
        <a:bodyPr/>
        <a:lstStyle/>
        <a:p>
          <a:endParaRPr lang="hu-HU"/>
        </a:p>
      </dgm:t>
    </dgm:pt>
    <dgm:pt modelId="{B1DD1CA1-F017-4BF4-997F-5056408A2944}" type="sibTrans" cxnId="{DE60B00F-7DFD-4BA1-A901-95414E7D19CC}">
      <dgm:prSet/>
      <dgm:spPr/>
      <dgm:t>
        <a:bodyPr/>
        <a:lstStyle/>
        <a:p>
          <a:endParaRPr lang="hu-HU"/>
        </a:p>
      </dgm:t>
    </dgm:pt>
    <dgm:pt modelId="{C22D1ECF-F23F-45AC-9205-B05C69FC852A}">
      <dgm:prSet/>
      <dgm:spPr/>
      <dgm:t>
        <a:bodyPr/>
        <a:lstStyle/>
        <a:p>
          <a:r>
            <a:rPr lang="hu-HU" dirty="0" smtClean="0"/>
            <a:t>AUTOMATIKUS</a:t>
          </a:r>
          <a:endParaRPr lang="hu-HU" dirty="0"/>
        </a:p>
      </dgm:t>
    </dgm:pt>
    <dgm:pt modelId="{B2C0A604-E982-406C-BF22-DB9B0171DFCA}" type="parTrans" cxnId="{4AD8129F-146C-4CE4-89C1-D342D0C85DED}">
      <dgm:prSet/>
      <dgm:spPr/>
      <dgm:t>
        <a:bodyPr/>
        <a:lstStyle/>
        <a:p>
          <a:endParaRPr lang="hu-HU"/>
        </a:p>
      </dgm:t>
    </dgm:pt>
    <dgm:pt modelId="{FA0D7E81-BD25-4D02-8D6C-C79CBE6E46E5}" type="sibTrans" cxnId="{4AD8129F-146C-4CE4-89C1-D342D0C85DED}">
      <dgm:prSet/>
      <dgm:spPr/>
      <dgm:t>
        <a:bodyPr/>
        <a:lstStyle/>
        <a:p>
          <a:endParaRPr lang="hu-HU"/>
        </a:p>
      </dgm:t>
    </dgm:pt>
    <dgm:pt modelId="{EA399698-4ACD-4936-9BB8-AF99EEE88CF5}" type="pres">
      <dgm:prSet presAssocID="{9496895F-E638-48B9-BE3B-1F493279EE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3836FCD-4936-4FA2-B1B7-032B7198558A}" type="pres">
      <dgm:prSet presAssocID="{4247D539-213F-4F56-86CA-8A05048DBD1D}" presName="hierRoot1" presStyleCnt="0"/>
      <dgm:spPr/>
    </dgm:pt>
    <dgm:pt modelId="{36DF7FBB-B1CB-4914-AEE0-522E000492ED}" type="pres">
      <dgm:prSet presAssocID="{4247D539-213F-4F56-86CA-8A05048DBD1D}" presName="composite" presStyleCnt="0"/>
      <dgm:spPr/>
    </dgm:pt>
    <dgm:pt modelId="{C24EBD8E-B490-488D-97EE-32DA21A8AD8E}" type="pres">
      <dgm:prSet presAssocID="{4247D539-213F-4F56-86CA-8A05048DBD1D}" presName="background" presStyleLbl="node0" presStyleIdx="0" presStyleCnt="1"/>
      <dgm:spPr/>
    </dgm:pt>
    <dgm:pt modelId="{A629210E-4F44-47EB-BB31-CE9E2846156D}" type="pres">
      <dgm:prSet presAssocID="{4247D539-213F-4F56-86CA-8A05048DBD1D}" presName="text" presStyleLbl="fgAcc0" presStyleIdx="0" presStyleCnt="1" custScaleX="221957" custScaleY="284246" custLinFactNeighborX="-1392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3C1A01-19B1-46E8-A385-70B8D4C3F67D}" type="pres">
      <dgm:prSet presAssocID="{4247D539-213F-4F56-86CA-8A05048DBD1D}" presName="hierChild2" presStyleCnt="0"/>
      <dgm:spPr/>
    </dgm:pt>
    <dgm:pt modelId="{2FAE4DB6-3951-438D-A311-D36D2F24B388}" type="pres">
      <dgm:prSet presAssocID="{A880F282-760C-4514-8F6F-043D3C80F651}" presName="Name10" presStyleLbl="parChTrans1D2" presStyleIdx="0" presStyleCnt="2"/>
      <dgm:spPr/>
      <dgm:t>
        <a:bodyPr/>
        <a:lstStyle/>
        <a:p>
          <a:endParaRPr lang="hu-HU"/>
        </a:p>
      </dgm:t>
    </dgm:pt>
    <dgm:pt modelId="{1082E11F-02CF-4BA0-B6FC-A419588C8024}" type="pres">
      <dgm:prSet presAssocID="{872DF0AA-D928-43E6-8A3C-DB5843C1DCC6}" presName="hierRoot2" presStyleCnt="0"/>
      <dgm:spPr/>
    </dgm:pt>
    <dgm:pt modelId="{562CC6D7-A7D6-43E3-88AB-062E1F28123C}" type="pres">
      <dgm:prSet presAssocID="{872DF0AA-D928-43E6-8A3C-DB5843C1DCC6}" presName="composite2" presStyleCnt="0"/>
      <dgm:spPr/>
    </dgm:pt>
    <dgm:pt modelId="{8FF94474-22D7-480B-81C4-927C0033BACD}" type="pres">
      <dgm:prSet presAssocID="{872DF0AA-D928-43E6-8A3C-DB5843C1DCC6}" presName="background2" presStyleLbl="node2" presStyleIdx="0" presStyleCnt="2"/>
      <dgm:spPr/>
    </dgm:pt>
    <dgm:pt modelId="{147EE3B4-BB23-440B-8213-C1669552AC04}" type="pres">
      <dgm:prSet presAssocID="{872DF0AA-D928-43E6-8A3C-DB5843C1DCC6}" presName="text2" presStyleLbl="fgAcc2" presStyleIdx="0" presStyleCnt="2" custScaleX="24637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D21B7B4-C0B1-48F0-83AB-BCD91DA7F363}" type="pres">
      <dgm:prSet presAssocID="{872DF0AA-D928-43E6-8A3C-DB5843C1DCC6}" presName="hierChild3" presStyleCnt="0"/>
      <dgm:spPr/>
    </dgm:pt>
    <dgm:pt modelId="{E06BE992-2366-4B09-9F44-107E7AAFD630}" type="pres">
      <dgm:prSet presAssocID="{F9FF13DD-ABC6-402D-8A3C-6794610566F8}" presName="Name17" presStyleLbl="parChTrans1D3" presStyleIdx="0" presStyleCnt="7"/>
      <dgm:spPr/>
      <dgm:t>
        <a:bodyPr/>
        <a:lstStyle/>
        <a:p>
          <a:endParaRPr lang="hu-HU"/>
        </a:p>
      </dgm:t>
    </dgm:pt>
    <dgm:pt modelId="{0EF5B266-CC35-470C-A6E6-FD8C0D387673}" type="pres">
      <dgm:prSet presAssocID="{3524E9DA-2E5A-4C9C-939E-1DBA0EEE35C4}" presName="hierRoot3" presStyleCnt="0"/>
      <dgm:spPr/>
    </dgm:pt>
    <dgm:pt modelId="{BE5E7D6B-2BC6-4628-B93C-2571F3EFA7E5}" type="pres">
      <dgm:prSet presAssocID="{3524E9DA-2E5A-4C9C-939E-1DBA0EEE35C4}" presName="composite3" presStyleCnt="0"/>
      <dgm:spPr/>
    </dgm:pt>
    <dgm:pt modelId="{6B625E73-47C8-4477-9177-7B68EB557CFD}" type="pres">
      <dgm:prSet presAssocID="{3524E9DA-2E5A-4C9C-939E-1DBA0EEE35C4}" presName="background3" presStyleLbl="node3" presStyleIdx="0" presStyleCnt="7"/>
      <dgm:spPr/>
    </dgm:pt>
    <dgm:pt modelId="{7DF682EF-356C-4B9C-8F9B-79988FAFBD06}" type="pres">
      <dgm:prSet presAssocID="{3524E9DA-2E5A-4C9C-939E-1DBA0EEE35C4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42D4493-655B-498D-8229-A58E033611B2}" type="pres">
      <dgm:prSet presAssocID="{3524E9DA-2E5A-4C9C-939E-1DBA0EEE35C4}" presName="hierChild4" presStyleCnt="0"/>
      <dgm:spPr/>
    </dgm:pt>
    <dgm:pt modelId="{59969598-E21A-48B7-8AFC-ACD3523C5160}" type="pres">
      <dgm:prSet presAssocID="{C982B190-06AB-443A-97BF-80078D244BCD}" presName="Name17" presStyleLbl="parChTrans1D3" presStyleIdx="1" presStyleCnt="7"/>
      <dgm:spPr/>
      <dgm:t>
        <a:bodyPr/>
        <a:lstStyle/>
        <a:p>
          <a:endParaRPr lang="hu-HU"/>
        </a:p>
      </dgm:t>
    </dgm:pt>
    <dgm:pt modelId="{AEC7B07E-191F-449D-865C-757B39FD440D}" type="pres">
      <dgm:prSet presAssocID="{2DB8772A-D8DD-4275-A9D1-0649686725B0}" presName="hierRoot3" presStyleCnt="0"/>
      <dgm:spPr/>
    </dgm:pt>
    <dgm:pt modelId="{BB4EDFBA-600C-4A34-A6A4-7E34C687E8B6}" type="pres">
      <dgm:prSet presAssocID="{2DB8772A-D8DD-4275-A9D1-0649686725B0}" presName="composite3" presStyleCnt="0"/>
      <dgm:spPr/>
    </dgm:pt>
    <dgm:pt modelId="{734001FC-D24A-49CE-8278-A8A2F932A7D7}" type="pres">
      <dgm:prSet presAssocID="{2DB8772A-D8DD-4275-A9D1-0649686725B0}" presName="background3" presStyleLbl="node3" presStyleIdx="1" presStyleCnt="7"/>
      <dgm:spPr/>
    </dgm:pt>
    <dgm:pt modelId="{34185B4C-4CAB-4566-A371-F9990BDBDAE8}" type="pres">
      <dgm:prSet presAssocID="{2DB8772A-D8DD-4275-A9D1-0649686725B0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F32E7E9-5EEC-49A9-AE9A-488BBF8BC963}" type="pres">
      <dgm:prSet presAssocID="{2DB8772A-D8DD-4275-A9D1-0649686725B0}" presName="hierChild4" presStyleCnt="0"/>
      <dgm:spPr/>
    </dgm:pt>
    <dgm:pt modelId="{85EAFBC8-7224-47DC-B574-495FFD9C064F}" type="pres">
      <dgm:prSet presAssocID="{CA854349-FFBF-4105-9A8D-3654A366E2B7}" presName="Name17" presStyleLbl="parChTrans1D3" presStyleIdx="2" presStyleCnt="7"/>
      <dgm:spPr/>
      <dgm:t>
        <a:bodyPr/>
        <a:lstStyle/>
        <a:p>
          <a:endParaRPr lang="hu-HU"/>
        </a:p>
      </dgm:t>
    </dgm:pt>
    <dgm:pt modelId="{35425C83-A0F5-4AC1-BC9F-B599FDB590AC}" type="pres">
      <dgm:prSet presAssocID="{D5946385-7D4F-4325-B77D-B8FAE49E9538}" presName="hierRoot3" presStyleCnt="0"/>
      <dgm:spPr/>
    </dgm:pt>
    <dgm:pt modelId="{FD5FAB86-7573-45B7-A1F8-62F7E611E51C}" type="pres">
      <dgm:prSet presAssocID="{D5946385-7D4F-4325-B77D-B8FAE49E9538}" presName="composite3" presStyleCnt="0"/>
      <dgm:spPr/>
    </dgm:pt>
    <dgm:pt modelId="{32174E4D-6A94-465A-8343-50521D73A3FA}" type="pres">
      <dgm:prSet presAssocID="{D5946385-7D4F-4325-B77D-B8FAE49E9538}" presName="background3" presStyleLbl="node3" presStyleIdx="2" presStyleCnt="7"/>
      <dgm:spPr/>
    </dgm:pt>
    <dgm:pt modelId="{4729BCEB-AE4F-4253-8376-C15C491F5EFF}" type="pres">
      <dgm:prSet presAssocID="{D5946385-7D4F-4325-B77D-B8FAE49E9538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45E3E7-CC0D-423B-9863-29FAE261309A}" type="pres">
      <dgm:prSet presAssocID="{D5946385-7D4F-4325-B77D-B8FAE49E9538}" presName="hierChild4" presStyleCnt="0"/>
      <dgm:spPr/>
    </dgm:pt>
    <dgm:pt modelId="{C6D9D916-7BA9-4EF8-95DC-305DA5BE2029}" type="pres">
      <dgm:prSet presAssocID="{DD4E581F-2FC3-4EA5-AB27-EDB1DDE7E9BB}" presName="Name17" presStyleLbl="parChTrans1D3" presStyleIdx="3" presStyleCnt="7"/>
      <dgm:spPr/>
      <dgm:t>
        <a:bodyPr/>
        <a:lstStyle/>
        <a:p>
          <a:endParaRPr lang="hu-HU"/>
        </a:p>
      </dgm:t>
    </dgm:pt>
    <dgm:pt modelId="{6F36F769-367D-47A3-9D8E-E002C78147FA}" type="pres">
      <dgm:prSet presAssocID="{0E994B77-E2A4-469C-95DA-709F7F133A46}" presName="hierRoot3" presStyleCnt="0"/>
      <dgm:spPr/>
    </dgm:pt>
    <dgm:pt modelId="{04DF24D5-54D2-400B-BA9B-4862B2257EFA}" type="pres">
      <dgm:prSet presAssocID="{0E994B77-E2A4-469C-95DA-709F7F133A46}" presName="composite3" presStyleCnt="0"/>
      <dgm:spPr/>
    </dgm:pt>
    <dgm:pt modelId="{98C7DA97-F289-4981-8DBC-79D0AAC016CE}" type="pres">
      <dgm:prSet presAssocID="{0E994B77-E2A4-469C-95DA-709F7F133A46}" presName="background3" presStyleLbl="node3" presStyleIdx="3" presStyleCnt="7"/>
      <dgm:spPr/>
    </dgm:pt>
    <dgm:pt modelId="{2136591D-654A-46E1-BAE6-D969705741EC}" type="pres">
      <dgm:prSet presAssocID="{0E994B77-E2A4-469C-95DA-709F7F133A46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90BD3D6-01F7-4019-A9E8-DB33D36966F6}" type="pres">
      <dgm:prSet presAssocID="{0E994B77-E2A4-469C-95DA-709F7F133A46}" presName="hierChild4" presStyleCnt="0"/>
      <dgm:spPr/>
    </dgm:pt>
    <dgm:pt modelId="{6F9407D2-A339-4340-B925-E5F7C892CE8A}" type="pres">
      <dgm:prSet presAssocID="{45B9F69E-D120-4E38-8814-7E023E5A7D62}" presName="Name10" presStyleLbl="parChTrans1D2" presStyleIdx="1" presStyleCnt="2"/>
      <dgm:spPr/>
      <dgm:t>
        <a:bodyPr/>
        <a:lstStyle/>
        <a:p>
          <a:endParaRPr lang="hu-HU"/>
        </a:p>
      </dgm:t>
    </dgm:pt>
    <dgm:pt modelId="{1C70FFE6-7CBF-43B3-B50B-18B6649AE896}" type="pres">
      <dgm:prSet presAssocID="{6F58BC10-BAC1-496C-8B11-0F675C1BC1EC}" presName="hierRoot2" presStyleCnt="0"/>
      <dgm:spPr/>
    </dgm:pt>
    <dgm:pt modelId="{494E33FA-F553-4BD1-BFCB-D74CDF390E68}" type="pres">
      <dgm:prSet presAssocID="{6F58BC10-BAC1-496C-8B11-0F675C1BC1EC}" presName="composite2" presStyleCnt="0"/>
      <dgm:spPr/>
    </dgm:pt>
    <dgm:pt modelId="{702D7A88-BF40-475E-88A1-C7F4C92BFF97}" type="pres">
      <dgm:prSet presAssocID="{6F58BC10-BAC1-496C-8B11-0F675C1BC1EC}" presName="background2" presStyleLbl="node2" presStyleIdx="1" presStyleCnt="2"/>
      <dgm:spPr/>
    </dgm:pt>
    <dgm:pt modelId="{8A422004-ED26-45EF-9A6A-F94030DF04B9}" type="pres">
      <dgm:prSet presAssocID="{6F58BC10-BAC1-496C-8B11-0F675C1BC1EC}" presName="text2" presStyleLbl="fgAcc2" presStyleIdx="1" presStyleCnt="2" custScaleX="25815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F5C473C-0EEA-4BB3-A028-8C65078D16A2}" type="pres">
      <dgm:prSet presAssocID="{6F58BC10-BAC1-496C-8B11-0F675C1BC1EC}" presName="hierChild3" presStyleCnt="0"/>
      <dgm:spPr/>
    </dgm:pt>
    <dgm:pt modelId="{C1A823D5-BD1D-4A70-99EE-3B28192665CC}" type="pres">
      <dgm:prSet presAssocID="{B678D7B4-33AB-436F-8F83-496E42192DD5}" presName="Name17" presStyleLbl="parChTrans1D3" presStyleIdx="4" presStyleCnt="7"/>
      <dgm:spPr/>
      <dgm:t>
        <a:bodyPr/>
        <a:lstStyle/>
        <a:p>
          <a:endParaRPr lang="hu-HU"/>
        </a:p>
      </dgm:t>
    </dgm:pt>
    <dgm:pt modelId="{DAE4DCFA-504D-42BD-9F49-47CD32306BFE}" type="pres">
      <dgm:prSet presAssocID="{59B3D2A1-6B94-471B-A0C0-453EE90053B1}" presName="hierRoot3" presStyleCnt="0"/>
      <dgm:spPr/>
    </dgm:pt>
    <dgm:pt modelId="{B5D3114E-3E49-4578-A1D8-9A140B8C1785}" type="pres">
      <dgm:prSet presAssocID="{59B3D2A1-6B94-471B-A0C0-453EE90053B1}" presName="composite3" presStyleCnt="0"/>
      <dgm:spPr/>
    </dgm:pt>
    <dgm:pt modelId="{77E5729B-51D5-45D9-92A5-12E2308359BE}" type="pres">
      <dgm:prSet presAssocID="{59B3D2A1-6B94-471B-A0C0-453EE90053B1}" presName="background3" presStyleLbl="node3" presStyleIdx="4" presStyleCnt="7"/>
      <dgm:spPr/>
    </dgm:pt>
    <dgm:pt modelId="{6EADB3CC-3FA9-46B8-9FC9-019DC4E9404A}" type="pres">
      <dgm:prSet presAssocID="{59B3D2A1-6B94-471B-A0C0-453EE90053B1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08EE213-CAA2-41A9-988F-C646E7AD4BEA}" type="pres">
      <dgm:prSet presAssocID="{59B3D2A1-6B94-471B-A0C0-453EE90053B1}" presName="hierChild4" presStyleCnt="0"/>
      <dgm:spPr/>
    </dgm:pt>
    <dgm:pt modelId="{7930DCED-77A8-4665-9892-16B76DCD1316}" type="pres">
      <dgm:prSet presAssocID="{31E4E55D-C772-4433-8F68-2E22437B1878}" presName="Name17" presStyleLbl="parChTrans1D3" presStyleIdx="5" presStyleCnt="7"/>
      <dgm:spPr/>
      <dgm:t>
        <a:bodyPr/>
        <a:lstStyle/>
        <a:p>
          <a:endParaRPr lang="hu-HU"/>
        </a:p>
      </dgm:t>
    </dgm:pt>
    <dgm:pt modelId="{D4A5EBF0-3B1E-4754-B86F-9689F138B565}" type="pres">
      <dgm:prSet presAssocID="{AEDCE0E2-1909-4AE2-A31E-71729281EF02}" presName="hierRoot3" presStyleCnt="0"/>
      <dgm:spPr/>
    </dgm:pt>
    <dgm:pt modelId="{792F470A-1F99-4CE6-9CD7-20458CA64F5A}" type="pres">
      <dgm:prSet presAssocID="{AEDCE0E2-1909-4AE2-A31E-71729281EF02}" presName="composite3" presStyleCnt="0"/>
      <dgm:spPr/>
    </dgm:pt>
    <dgm:pt modelId="{F5CC7FF0-EA5D-4744-8B46-E99ED6A7F4EC}" type="pres">
      <dgm:prSet presAssocID="{AEDCE0E2-1909-4AE2-A31E-71729281EF02}" presName="background3" presStyleLbl="node3" presStyleIdx="5" presStyleCnt="7"/>
      <dgm:spPr/>
    </dgm:pt>
    <dgm:pt modelId="{8D4FB10D-B9DB-4F46-AF1F-C4F9BFF299B8}" type="pres">
      <dgm:prSet presAssocID="{AEDCE0E2-1909-4AE2-A31E-71729281EF02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7FF4483-2C31-41E7-823F-C49B86A93CC2}" type="pres">
      <dgm:prSet presAssocID="{AEDCE0E2-1909-4AE2-A31E-71729281EF02}" presName="hierChild4" presStyleCnt="0"/>
      <dgm:spPr/>
    </dgm:pt>
    <dgm:pt modelId="{3F132069-60F8-40AC-8CE6-549B6E734184}" type="pres">
      <dgm:prSet presAssocID="{B2C0A604-E982-406C-BF22-DB9B0171DFCA}" presName="Name17" presStyleLbl="parChTrans1D3" presStyleIdx="6" presStyleCnt="7"/>
      <dgm:spPr/>
      <dgm:t>
        <a:bodyPr/>
        <a:lstStyle/>
        <a:p>
          <a:endParaRPr lang="hu-HU"/>
        </a:p>
      </dgm:t>
    </dgm:pt>
    <dgm:pt modelId="{6A38A51E-C0B8-4438-A328-C5CE29C2DD06}" type="pres">
      <dgm:prSet presAssocID="{C22D1ECF-F23F-45AC-9205-B05C69FC852A}" presName="hierRoot3" presStyleCnt="0"/>
      <dgm:spPr/>
    </dgm:pt>
    <dgm:pt modelId="{E7C4EC4C-7331-4820-B52C-31A2F89E5E4A}" type="pres">
      <dgm:prSet presAssocID="{C22D1ECF-F23F-45AC-9205-B05C69FC852A}" presName="composite3" presStyleCnt="0"/>
      <dgm:spPr/>
    </dgm:pt>
    <dgm:pt modelId="{36D4BB6B-5009-4202-B33A-CF3901BFA25C}" type="pres">
      <dgm:prSet presAssocID="{C22D1ECF-F23F-45AC-9205-B05C69FC852A}" presName="background3" presStyleLbl="node3" presStyleIdx="6" presStyleCnt="7"/>
      <dgm:spPr/>
    </dgm:pt>
    <dgm:pt modelId="{B6C59417-E79C-40BC-BE7A-A1E32B5D23A3}" type="pres">
      <dgm:prSet presAssocID="{C22D1ECF-F23F-45AC-9205-B05C69FC852A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14D24CF-CABA-435F-88DB-621E638D01AC}" type="pres">
      <dgm:prSet presAssocID="{C22D1ECF-F23F-45AC-9205-B05C69FC852A}" presName="hierChild4" presStyleCnt="0"/>
      <dgm:spPr/>
    </dgm:pt>
  </dgm:ptLst>
  <dgm:cxnLst>
    <dgm:cxn modelId="{08F62046-E249-4706-B85A-7CB5B548508B}" type="presOf" srcId="{B2C0A604-E982-406C-BF22-DB9B0171DFCA}" destId="{3F132069-60F8-40AC-8CE6-549B6E734184}" srcOrd="0" destOrd="0" presId="urn:microsoft.com/office/officeart/2005/8/layout/hierarchy1"/>
    <dgm:cxn modelId="{ED00E107-EA63-4485-916D-F4A8440CE139}" type="presOf" srcId="{2DB8772A-D8DD-4275-A9D1-0649686725B0}" destId="{34185B4C-4CAB-4566-A371-F9990BDBDAE8}" srcOrd="0" destOrd="0" presId="urn:microsoft.com/office/officeart/2005/8/layout/hierarchy1"/>
    <dgm:cxn modelId="{1B5AE9D0-D24A-4B40-A922-4EA430ADEA2B}" type="presOf" srcId="{0E994B77-E2A4-469C-95DA-709F7F133A46}" destId="{2136591D-654A-46E1-BAE6-D969705741EC}" srcOrd="0" destOrd="0" presId="urn:microsoft.com/office/officeart/2005/8/layout/hierarchy1"/>
    <dgm:cxn modelId="{08C9128B-4513-49AC-961C-EE4AAB533405}" srcId="{9496895F-E638-48B9-BE3B-1F493279EE75}" destId="{4247D539-213F-4F56-86CA-8A05048DBD1D}" srcOrd="0" destOrd="0" parTransId="{37F06DD2-B1AF-43B0-946B-BAA6C5298436}" sibTransId="{43D86BAE-EBFA-4D5E-8158-B95275EDC390}"/>
    <dgm:cxn modelId="{CB8292FC-5184-4C8D-B73E-E6047A3FC6B7}" type="presOf" srcId="{872DF0AA-D928-43E6-8A3C-DB5843C1DCC6}" destId="{147EE3B4-BB23-440B-8213-C1669552AC04}" srcOrd="0" destOrd="0" presId="urn:microsoft.com/office/officeart/2005/8/layout/hierarchy1"/>
    <dgm:cxn modelId="{D814E2D7-C093-4F80-91AA-F163BA628AFA}" type="presOf" srcId="{4247D539-213F-4F56-86CA-8A05048DBD1D}" destId="{A629210E-4F44-47EB-BB31-CE9E2846156D}" srcOrd="0" destOrd="0" presId="urn:microsoft.com/office/officeart/2005/8/layout/hierarchy1"/>
    <dgm:cxn modelId="{A3A9BCF3-0A30-4558-890D-74C6386668BA}" srcId="{872DF0AA-D928-43E6-8A3C-DB5843C1DCC6}" destId="{2DB8772A-D8DD-4275-A9D1-0649686725B0}" srcOrd="1" destOrd="0" parTransId="{C982B190-06AB-443A-97BF-80078D244BCD}" sibTransId="{4DF7627D-D2CF-49A8-825C-5853C3AD4EFE}"/>
    <dgm:cxn modelId="{9585130B-9AA9-45A7-B972-8D63DC813524}" srcId="{872DF0AA-D928-43E6-8A3C-DB5843C1DCC6}" destId="{0E994B77-E2A4-469C-95DA-709F7F133A46}" srcOrd="3" destOrd="0" parTransId="{DD4E581F-2FC3-4EA5-AB27-EDB1DDE7E9BB}" sibTransId="{00839EA4-0943-4AD2-8B1A-27F8D0F73AED}"/>
    <dgm:cxn modelId="{01F8A61C-90BE-4F00-804C-4BC1BCBAB292}" type="presOf" srcId="{59B3D2A1-6B94-471B-A0C0-453EE90053B1}" destId="{6EADB3CC-3FA9-46B8-9FC9-019DC4E9404A}" srcOrd="0" destOrd="0" presId="urn:microsoft.com/office/officeart/2005/8/layout/hierarchy1"/>
    <dgm:cxn modelId="{D1CE5740-DC38-44CE-B29C-38947F768B06}" type="presOf" srcId="{C22D1ECF-F23F-45AC-9205-B05C69FC852A}" destId="{B6C59417-E79C-40BC-BE7A-A1E32B5D23A3}" srcOrd="0" destOrd="0" presId="urn:microsoft.com/office/officeart/2005/8/layout/hierarchy1"/>
    <dgm:cxn modelId="{FDD6D098-498E-4DD1-A617-5122CDACFA46}" srcId="{872DF0AA-D928-43E6-8A3C-DB5843C1DCC6}" destId="{D5946385-7D4F-4325-B77D-B8FAE49E9538}" srcOrd="2" destOrd="0" parTransId="{CA854349-FFBF-4105-9A8D-3654A366E2B7}" sibTransId="{E3A72C79-DCF2-4095-9405-EDF3960F1B4D}"/>
    <dgm:cxn modelId="{3D62A41A-3CFE-4295-BAA7-C7124F65573E}" srcId="{6F58BC10-BAC1-496C-8B11-0F675C1BC1EC}" destId="{59B3D2A1-6B94-471B-A0C0-453EE90053B1}" srcOrd="0" destOrd="0" parTransId="{B678D7B4-33AB-436F-8F83-496E42192DD5}" sibTransId="{E956789E-A105-4DC6-9825-324041F94C4B}"/>
    <dgm:cxn modelId="{4AD8129F-146C-4CE4-89C1-D342D0C85DED}" srcId="{6F58BC10-BAC1-496C-8B11-0F675C1BC1EC}" destId="{C22D1ECF-F23F-45AC-9205-B05C69FC852A}" srcOrd="2" destOrd="0" parTransId="{B2C0A604-E982-406C-BF22-DB9B0171DFCA}" sibTransId="{FA0D7E81-BD25-4D02-8D6C-C79CBE6E46E5}"/>
    <dgm:cxn modelId="{EE8B929D-44F1-4FF8-A42B-4E52573AA08D}" type="presOf" srcId="{AEDCE0E2-1909-4AE2-A31E-71729281EF02}" destId="{8D4FB10D-B9DB-4F46-AF1F-C4F9BFF299B8}" srcOrd="0" destOrd="0" presId="urn:microsoft.com/office/officeart/2005/8/layout/hierarchy1"/>
    <dgm:cxn modelId="{9BEDEFE8-13D6-48BE-936A-249B25319148}" type="presOf" srcId="{A880F282-760C-4514-8F6F-043D3C80F651}" destId="{2FAE4DB6-3951-438D-A311-D36D2F24B388}" srcOrd="0" destOrd="0" presId="urn:microsoft.com/office/officeart/2005/8/layout/hierarchy1"/>
    <dgm:cxn modelId="{1D73E5D0-FFB9-420F-9677-102F85D1445D}" type="presOf" srcId="{31E4E55D-C772-4433-8F68-2E22437B1878}" destId="{7930DCED-77A8-4665-9892-16B76DCD1316}" srcOrd="0" destOrd="0" presId="urn:microsoft.com/office/officeart/2005/8/layout/hierarchy1"/>
    <dgm:cxn modelId="{DE60B00F-7DFD-4BA1-A901-95414E7D19CC}" srcId="{6F58BC10-BAC1-496C-8B11-0F675C1BC1EC}" destId="{AEDCE0E2-1909-4AE2-A31E-71729281EF02}" srcOrd="1" destOrd="0" parTransId="{31E4E55D-C772-4433-8F68-2E22437B1878}" sibTransId="{B1DD1CA1-F017-4BF4-997F-5056408A2944}"/>
    <dgm:cxn modelId="{DB5AFCE4-6B68-4C86-AA30-D7103A15057E}" type="presOf" srcId="{CA854349-FFBF-4105-9A8D-3654A366E2B7}" destId="{85EAFBC8-7224-47DC-B574-495FFD9C064F}" srcOrd="0" destOrd="0" presId="urn:microsoft.com/office/officeart/2005/8/layout/hierarchy1"/>
    <dgm:cxn modelId="{F317D3FA-C384-4213-89CD-963C5E53FAA8}" type="presOf" srcId="{45B9F69E-D120-4E38-8814-7E023E5A7D62}" destId="{6F9407D2-A339-4340-B925-E5F7C892CE8A}" srcOrd="0" destOrd="0" presId="urn:microsoft.com/office/officeart/2005/8/layout/hierarchy1"/>
    <dgm:cxn modelId="{608B9DAB-63C7-445D-B753-DB79F5C8AEED}" type="presOf" srcId="{DD4E581F-2FC3-4EA5-AB27-EDB1DDE7E9BB}" destId="{C6D9D916-7BA9-4EF8-95DC-305DA5BE2029}" srcOrd="0" destOrd="0" presId="urn:microsoft.com/office/officeart/2005/8/layout/hierarchy1"/>
    <dgm:cxn modelId="{94C9A091-796C-447F-8564-3776D2979309}" srcId="{872DF0AA-D928-43E6-8A3C-DB5843C1DCC6}" destId="{3524E9DA-2E5A-4C9C-939E-1DBA0EEE35C4}" srcOrd="0" destOrd="0" parTransId="{F9FF13DD-ABC6-402D-8A3C-6794610566F8}" sibTransId="{578525A3-58DD-49DA-A6E2-E579EE59DA0C}"/>
    <dgm:cxn modelId="{6E54EF43-CE75-4779-A5D8-EC04E9F7A2FA}" type="presOf" srcId="{F9FF13DD-ABC6-402D-8A3C-6794610566F8}" destId="{E06BE992-2366-4B09-9F44-107E7AAFD630}" srcOrd="0" destOrd="0" presId="urn:microsoft.com/office/officeart/2005/8/layout/hierarchy1"/>
    <dgm:cxn modelId="{91D7D933-6E78-4F0E-AF7C-04A727CE1AD7}" srcId="{4247D539-213F-4F56-86CA-8A05048DBD1D}" destId="{872DF0AA-D928-43E6-8A3C-DB5843C1DCC6}" srcOrd="0" destOrd="0" parTransId="{A880F282-760C-4514-8F6F-043D3C80F651}" sibTransId="{63180349-181C-4EA0-88E9-F5E815DE47E5}"/>
    <dgm:cxn modelId="{2A78C69F-71BC-43BC-B9D7-347705CB7794}" type="presOf" srcId="{3524E9DA-2E5A-4C9C-939E-1DBA0EEE35C4}" destId="{7DF682EF-356C-4B9C-8F9B-79988FAFBD06}" srcOrd="0" destOrd="0" presId="urn:microsoft.com/office/officeart/2005/8/layout/hierarchy1"/>
    <dgm:cxn modelId="{185AF3C3-722E-4A8C-B287-E45DB31BFC14}" srcId="{4247D539-213F-4F56-86CA-8A05048DBD1D}" destId="{6F58BC10-BAC1-496C-8B11-0F675C1BC1EC}" srcOrd="1" destOrd="0" parTransId="{45B9F69E-D120-4E38-8814-7E023E5A7D62}" sibTransId="{97A255E9-5A24-4750-9CCA-77B37531384D}"/>
    <dgm:cxn modelId="{A73D96E1-3585-476B-8214-81B9A7975C4C}" type="presOf" srcId="{D5946385-7D4F-4325-B77D-B8FAE49E9538}" destId="{4729BCEB-AE4F-4253-8376-C15C491F5EFF}" srcOrd="0" destOrd="0" presId="urn:microsoft.com/office/officeart/2005/8/layout/hierarchy1"/>
    <dgm:cxn modelId="{173624AE-D1D4-49E0-BD4F-DBEC48CFA1C6}" type="presOf" srcId="{9496895F-E638-48B9-BE3B-1F493279EE75}" destId="{EA399698-4ACD-4936-9BB8-AF99EEE88CF5}" srcOrd="0" destOrd="0" presId="urn:microsoft.com/office/officeart/2005/8/layout/hierarchy1"/>
    <dgm:cxn modelId="{33F15B55-EF94-45BC-AD0E-371E50793883}" type="presOf" srcId="{6F58BC10-BAC1-496C-8B11-0F675C1BC1EC}" destId="{8A422004-ED26-45EF-9A6A-F94030DF04B9}" srcOrd="0" destOrd="0" presId="urn:microsoft.com/office/officeart/2005/8/layout/hierarchy1"/>
    <dgm:cxn modelId="{BBE704A1-5C8F-4C6D-BBAD-519A43E2C95B}" type="presOf" srcId="{B678D7B4-33AB-436F-8F83-496E42192DD5}" destId="{C1A823D5-BD1D-4A70-99EE-3B28192665CC}" srcOrd="0" destOrd="0" presId="urn:microsoft.com/office/officeart/2005/8/layout/hierarchy1"/>
    <dgm:cxn modelId="{AF3C122D-D4FE-4821-9E94-E4C1B2B79AA3}" type="presOf" srcId="{C982B190-06AB-443A-97BF-80078D244BCD}" destId="{59969598-E21A-48B7-8AFC-ACD3523C5160}" srcOrd="0" destOrd="0" presId="urn:microsoft.com/office/officeart/2005/8/layout/hierarchy1"/>
    <dgm:cxn modelId="{068B95BC-5437-4715-B7D4-F451F066F46E}" type="presParOf" srcId="{EA399698-4ACD-4936-9BB8-AF99EEE88CF5}" destId="{83836FCD-4936-4FA2-B1B7-032B7198558A}" srcOrd="0" destOrd="0" presId="urn:microsoft.com/office/officeart/2005/8/layout/hierarchy1"/>
    <dgm:cxn modelId="{EBC681C9-3F70-4F94-9CCC-516E3FA732AE}" type="presParOf" srcId="{83836FCD-4936-4FA2-B1B7-032B7198558A}" destId="{36DF7FBB-B1CB-4914-AEE0-522E000492ED}" srcOrd="0" destOrd="0" presId="urn:microsoft.com/office/officeart/2005/8/layout/hierarchy1"/>
    <dgm:cxn modelId="{E008BEC2-562C-417F-B68A-23B9ECADFD94}" type="presParOf" srcId="{36DF7FBB-B1CB-4914-AEE0-522E000492ED}" destId="{C24EBD8E-B490-488D-97EE-32DA21A8AD8E}" srcOrd="0" destOrd="0" presId="urn:microsoft.com/office/officeart/2005/8/layout/hierarchy1"/>
    <dgm:cxn modelId="{A3FAFA30-20E9-4C93-998C-E195B1FBFFC5}" type="presParOf" srcId="{36DF7FBB-B1CB-4914-AEE0-522E000492ED}" destId="{A629210E-4F44-47EB-BB31-CE9E2846156D}" srcOrd="1" destOrd="0" presId="urn:microsoft.com/office/officeart/2005/8/layout/hierarchy1"/>
    <dgm:cxn modelId="{505F74A9-B3E8-4020-BE08-5DA102BB3638}" type="presParOf" srcId="{83836FCD-4936-4FA2-B1B7-032B7198558A}" destId="{073C1A01-19B1-46E8-A385-70B8D4C3F67D}" srcOrd="1" destOrd="0" presId="urn:microsoft.com/office/officeart/2005/8/layout/hierarchy1"/>
    <dgm:cxn modelId="{D9FDFF8C-5317-4DF2-8E08-BB5CF8696385}" type="presParOf" srcId="{073C1A01-19B1-46E8-A385-70B8D4C3F67D}" destId="{2FAE4DB6-3951-438D-A311-D36D2F24B388}" srcOrd="0" destOrd="0" presId="urn:microsoft.com/office/officeart/2005/8/layout/hierarchy1"/>
    <dgm:cxn modelId="{FCC69C27-B606-480E-B47C-51006289B828}" type="presParOf" srcId="{073C1A01-19B1-46E8-A385-70B8D4C3F67D}" destId="{1082E11F-02CF-4BA0-B6FC-A419588C8024}" srcOrd="1" destOrd="0" presId="urn:microsoft.com/office/officeart/2005/8/layout/hierarchy1"/>
    <dgm:cxn modelId="{63727733-4BAD-41B3-9FAD-C0ADF2A94448}" type="presParOf" srcId="{1082E11F-02CF-4BA0-B6FC-A419588C8024}" destId="{562CC6D7-A7D6-43E3-88AB-062E1F28123C}" srcOrd="0" destOrd="0" presId="urn:microsoft.com/office/officeart/2005/8/layout/hierarchy1"/>
    <dgm:cxn modelId="{A12B0857-E490-4800-9206-73CF8A102A2C}" type="presParOf" srcId="{562CC6D7-A7D6-43E3-88AB-062E1F28123C}" destId="{8FF94474-22D7-480B-81C4-927C0033BACD}" srcOrd="0" destOrd="0" presId="urn:microsoft.com/office/officeart/2005/8/layout/hierarchy1"/>
    <dgm:cxn modelId="{D101F7B0-CAC9-40B1-9764-7116DF6DB200}" type="presParOf" srcId="{562CC6D7-A7D6-43E3-88AB-062E1F28123C}" destId="{147EE3B4-BB23-440B-8213-C1669552AC04}" srcOrd="1" destOrd="0" presId="urn:microsoft.com/office/officeart/2005/8/layout/hierarchy1"/>
    <dgm:cxn modelId="{DB79B899-3908-495D-AA59-4E7F2E1B42BF}" type="presParOf" srcId="{1082E11F-02CF-4BA0-B6FC-A419588C8024}" destId="{2D21B7B4-C0B1-48F0-83AB-BCD91DA7F363}" srcOrd="1" destOrd="0" presId="urn:microsoft.com/office/officeart/2005/8/layout/hierarchy1"/>
    <dgm:cxn modelId="{645E2180-FA8B-44C5-89B8-3F55789C212A}" type="presParOf" srcId="{2D21B7B4-C0B1-48F0-83AB-BCD91DA7F363}" destId="{E06BE992-2366-4B09-9F44-107E7AAFD630}" srcOrd="0" destOrd="0" presId="urn:microsoft.com/office/officeart/2005/8/layout/hierarchy1"/>
    <dgm:cxn modelId="{0919B786-8120-49AA-A7BC-50D950AC3B34}" type="presParOf" srcId="{2D21B7B4-C0B1-48F0-83AB-BCD91DA7F363}" destId="{0EF5B266-CC35-470C-A6E6-FD8C0D387673}" srcOrd="1" destOrd="0" presId="urn:microsoft.com/office/officeart/2005/8/layout/hierarchy1"/>
    <dgm:cxn modelId="{DD7780E1-401F-46B3-8A53-6949DD10D15B}" type="presParOf" srcId="{0EF5B266-CC35-470C-A6E6-FD8C0D387673}" destId="{BE5E7D6B-2BC6-4628-B93C-2571F3EFA7E5}" srcOrd="0" destOrd="0" presId="urn:microsoft.com/office/officeart/2005/8/layout/hierarchy1"/>
    <dgm:cxn modelId="{A5DC6764-DDCA-4310-838C-4C03710AE207}" type="presParOf" srcId="{BE5E7D6B-2BC6-4628-B93C-2571F3EFA7E5}" destId="{6B625E73-47C8-4477-9177-7B68EB557CFD}" srcOrd="0" destOrd="0" presId="urn:microsoft.com/office/officeart/2005/8/layout/hierarchy1"/>
    <dgm:cxn modelId="{089E5403-696D-4B4C-8D52-AE4FDB0192BE}" type="presParOf" srcId="{BE5E7D6B-2BC6-4628-B93C-2571F3EFA7E5}" destId="{7DF682EF-356C-4B9C-8F9B-79988FAFBD06}" srcOrd="1" destOrd="0" presId="urn:microsoft.com/office/officeart/2005/8/layout/hierarchy1"/>
    <dgm:cxn modelId="{63169212-5A46-465D-9C7E-E1EC43B15242}" type="presParOf" srcId="{0EF5B266-CC35-470C-A6E6-FD8C0D387673}" destId="{942D4493-655B-498D-8229-A58E033611B2}" srcOrd="1" destOrd="0" presId="urn:microsoft.com/office/officeart/2005/8/layout/hierarchy1"/>
    <dgm:cxn modelId="{20007475-4243-4F89-B890-E12ED621DF2E}" type="presParOf" srcId="{2D21B7B4-C0B1-48F0-83AB-BCD91DA7F363}" destId="{59969598-E21A-48B7-8AFC-ACD3523C5160}" srcOrd="2" destOrd="0" presId="urn:microsoft.com/office/officeart/2005/8/layout/hierarchy1"/>
    <dgm:cxn modelId="{96EB5C2B-E3A8-4B81-A349-747CEB6A0A3A}" type="presParOf" srcId="{2D21B7B4-C0B1-48F0-83AB-BCD91DA7F363}" destId="{AEC7B07E-191F-449D-865C-757B39FD440D}" srcOrd="3" destOrd="0" presId="urn:microsoft.com/office/officeart/2005/8/layout/hierarchy1"/>
    <dgm:cxn modelId="{1177C71A-1458-4447-9E3C-44143C091174}" type="presParOf" srcId="{AEC7B07E-191F-449D-865C-757B39FD440D}" destId="{BB4EDFBA-600C-4A34-A6A4-7E34C687E8B6}" srcOrd="0" destOrd="0" presId="urn:microsoft.com/office/officeart/2005/8/layout/hierarchy1"/>
    <dgm:cxn modelId="{4FFE27F6-4450-4584-8576-586C968AC444}" type="presParOf" srcId="{BB4EDFBA-600C-4A34-A6A4-7E34C687E8B6}" destId="{734001FC-D24A-49CE-8278-A8A2F932A7D7}" srcOrd="0" destOrd="0" presId="urn:microsoft.com/office/officeart/2005/8/layout/hierarchy1"/>
    <dgm:cxn modelId="{9F317E89-F2EA-40CA-9A88-83156A51708A}" type="presParOf" srcId="{BB4EDFBA-600C-4A34-A6A4-7E34C687E8B6}" destId="{34185B4C-4CAB-4566-A371-F9990BDBDAE8}" srcOrd="1" destOrd="0" presId="urn:microsoft.com/office/officeart/2005/8/layout/hierarchy1"/>
    <dgm:cxn modelId="{8D17B1B1-062E-469D-99EC-F9B80B86911C}" type="presParOf" srcId="{AEC7B07E-191F-449D-865C-757B39FD440D}" destId="{1F32E7E9-5EEC-49A9-AE9A-488BBF8BC963}" srcOrd="1" destOrd="0" presId="urn:microsoft.com/office/officeart/2005/8/layout/hierarchy1"/>
    <dgm:cxn modelId="{5186DF01-EEF2-49CC-B31C-0B3590F7582D}" type="presParOf" srcId="{2D21B7B4-C0B1-48F0-83AB-BCD91DA7F363}" destId="{85EAFBC8-7224-47DC-B574-495FFD9C064F}" srcOrd="4" destOrd="0" presId="urn:microsoft.com/office/officeart/2005/8/layout/hierarchy1"/>
    <dgm:cxn modelId="{67927A87-D5FF-4AB8-BBD3-760C1F093B0E}" type="presParOf" srcId="{2D21B7B4-C0B1-48F0-83AB-BCD91DA7F363}" destId="{35425C83-A0F5-4AC1-BC9F-B599FDB590AC}" srcOrd="5" destOrd="0" presId="urn:microsoft.com/office/officeart/2005/8/layout/hierarchy1"/>
    <dgm:cxn modelId="{10C657D9-16EB-4500-AF0F-6087B2F9F546}" type="presParOf" srcId="{35425C83-A0F5-4AC1-BC9F-B599FDB590AC}" destId="{FD5FAB86-7573-45B7-A1F8-62F7E611E51C}" srcOrd="0" destOrd="0" presId="urn:microsoft.com/office/officeart/2005/8/layout/hierarchy1"/>
    <dgm:cxn modelId="{E3573D19-0892-4B9F-89D0-CA3B6ED7422C}" type="presParOf" srcId="{FD5FAB86-7573-45B7-A1F8-62F7E611E51C}" destId="{32174E4D-6A94-465A-8343-50521D73A3FA}" srcOrd="0" destOrd="0" presId="urn:microsoft.com/office/officeart/2005/8/layout/hierarchy1"/>
    <dgm:cxn modelId="{9DF8F416-EBD0-455C-A202-733A93F516F4}" type="presParOf" srcId="{FD5FAB86-7573-45B7-A1F8-62F7E611E51C}" destId="{4729BCEB-AE4F-4253-8376-C15C491F5EFF}" srcOrd="1" destOrd="0" presId="urn:microsoft.com/office/officeart/2005/8/layout/hierarchy1"/>
    <dgm:cxn modelId="{21EF9225-3C64-417E-BFB8-BC9BB33BEE1F}" type="presParOf" srcId="{35425C83-A0F5-4AC1-BC9F-B599FDB590AC}" destId="{B045E3E7-CC0D-423B-9863-29FAE261309A}" srcOrd="1" destOrd="0" presId="urn:microsoft.com/office/officeart/2005/8/layout/hierarchy1"/>
    <dgm:cxn modelId="{3E951E11-4B37-4BC0-90B9-BEC256229066}" type="presParOf" srcId="{2D21B7B4-C0B1-48F0-83AB-BCD91DA7F363}" destId="{C6D9D916-7BA9-4EF8-95DC-305DA5BE2029}" srcOrd="6" destOrd="0" presId="urn:microsoft.com/office/officeart/2005/8/layout/hierarchy1"/>
    <dgm:cxn modelId="{EE64C6D8-774A-4515-BA6E-1EFBDB44DDC9}" type="presParOf" srcId="{2D21B7B4-C0B1-48F0-83AB-BCD91DA7F363}" destId="{6F36F769-367D-47A3-9D8E-E002C78147FA}" srcOrd="7" destOrd="0" presId="urn:microsoft.com/office/officeart/2005/8/layout/hierarchy1"/>
    <dgm:cxn modelId="{85BBCCFF-17CC-4AD6-A30E-2A5125240E68}" type="presParOf" srcId="{6F36F769-367D-47A3-9D8E-E002C78147FA}" destId="{04DF24D5-54D2-400B-BA9B-4862B2257EFA}" srcOrd="0" destOrd="0" presId="urn:microsoft.com/office/officeart/2005/8/layout/hierarchy1"/>
    <dgm:cxn modelId="{AA99810A-5E28-49A2-823D-492F223B3E65}" type="presParOf" srcId="{04DF24D5-54D2-400B-BA9B-4862B2257EFA}" destId="{98C7DA97-F289-4981-8DBC-79D0AAC016CE}" srcOrd="0" destOrd="0" presId="urn:microsoft.com/office/officeart/2005/8/layout/hierarchy1"/>
    <dgm:cxn modelId="{BFB6B694-D0E2-4465-BA0A-88283AFB4987}" type="presParOf" srcId="{04DF24D5-54D2-400B-BA9B-4862B2257EFA}" destId="{2136591D-654A-46E1-BAE6-D969705741EC}" srcOrd="1" destOrd="0" presId="urn:microsoft.com/office/officeart/2005/8/layout/hierarchy1"/>
    <dgm:cxn modelId="{5DADFBBA-D3EB-4FBC-8C62-3DB1AB541FE7}" type="presParOf" srcId="{6F36F769-367D-47A3-9D8E-E002C78147FA}" destId="{090BD3D6-01F7-4019-A9E8-DB33D36966F6}" srcOrd="1" destOrd="0" presId="urn:microsoft.com/office/officeart/2005/8/layout/hierarchy1"/>
    <dgm:cxn modelId="{E41BC143-55A9-4042-8494-95C5067959A9}" type="presParOf" srcId="{073C1A01-19B1-46E8-A385-70B8D4C3F67D}" destId="{6F9407D2-A339-4340-B925-E5F7C892CE8A}" srcOrd="2" destOrd="0" presId="urn:microsoft.com/office/officeart/2005/8/layout/hierarchy1"/>
    <dgm:cxn modelId="{D6ED1DE7-851E-4164-9EB5-FFA93AB47FCE}" type="presParOf" srcId="{073C1A01-19B1-46E8-A385-70B8D4C3F67D}" destId="{1C70FFE6-7CBF-43B3-B50B-18B6649AE896}" srcOrd="3" destOrd="0" presId="urn:microsoft.com/office/officeart/2005/8/layout/hierarchy1"/>
    <dgm:cxn modelId="{20F96897-FA0D-4FA1-9960-88BEC0AA711B}" type="presParOf" srcId="{1C70FFE6-7CBF-43B3-B50B-18B6649AE896}" destId="{494E33FA-F553-4BD1-BFCB-D74CDF390E68}" srcOrd="0" destOrd="0" presId="urn:microsoft.com/office/officeart/2005/8/layout/hierarchy1"/>
    <dgm:cxn modelId="{ADD57314-F5C9-4C5C-8C3D-0D3088EF686C}" type="presParOf" srcId="{494E33FA-F553-4BD1-BFCB-D74CDF390E68}" destId="{702D7A88-BF40-475E-88A1-C7F4C92BFF97}" srcOrd="0" destOrd="0" presId="urn:microsoft.com/office/officeart/2005/8/layout/hierarchy1"/>
    <dgm:cxn modelId="{E4DD283F-8EF4-4385-9491-2DB934ABE0D0}" type="presParOf" srcId="{494E33FA-F553-4BD1-BFCB-D74CDF390E68}" destId="{8A422004-ED26-45EF-9A6A-F94030DF04B9}" srcOrd="1" destOrd="0" presId="urn:microsoft.com/office/officeart/2005/8/layout/hierarchy1"/>
    <dgm:cxn modelId="{619FE4DA-A58C-4791-9F18-AA514A83503F}" type="presParOf" srcId="{1C70FFE6-7CBF-43B3-B50B-18B6649AE896}" destId="{7F5C473C-0EEA-4BB3-A028-8C65078D16A2}" srcOrd="1" destOrd="0" presId="urn:microsoft.com/office/officeart/2005/8/layout/hierarchy1"/>
    <dgm:cxn modelId="{8334EAC0-C02A-40DE-BF72-69DB5C973D40}" type="presParOf" srcId="{7F5C473C-0EEA-4BB3-A028-8C65078D16A2}" destId="{C1A823D5-BD1D-4A70-99EE-3B28192665CC}" srcOrd="0" destOrd="0" presId="urn:microsoft.com/office/officeart/2005/8/layout/hierarchy1"/>
    <dgm:cxn modelId="{AE0F5D4E-12BC-40FF-B016-DF6FE30CC704}" type="presParOf" srcId="{7F5C473C-0EEA-4BB3-A028-8C65078D16A2}" destId="{DAE4DCFA-504D-42BD-9F49-47CD32306BFE}" srcOrd="1" destOrd="0" presId="urn:microsoft.com/office/officeart/2005/8/layout/hierarchy1"/>
    <dgm:cxn modelId="{AE32D6A1-BB6F-4BB0-B6E2-C71A7A7BFA73}" type="presParOf" srcId="{DAE4DCFA-504D-42BD-9F49-47CD32306BFE}" destId="{B5D3114E-3E49-4578-A1D8-9A140B8C1785}" srcOrd="0" destOrd="0" presId="urn:microsoft.com/office/officeart/2005/8/layout/hierarchy1"/>
    <dgm:cxn modelId="{9415B0E3-2943-4F4D-A370-97FF4B67926B}" type="presParOf" srcId="{B5D3114E-3E49-4578-A1D8-9A140B8C1785}" destId="{77E5729B-51D5-45D9-92A5-12E2308359BE}" srcOrd="0" destOrd="0" presId="urn:microsoft.com/office/officeart/2005/8/layout/hierarchy1"/>
    <dgm:cxn modelId="{6580895A-E41A-41D2-92B1-046E8FB6E2DD}" type="presParOf" srcId="{B5D3114E-3E49-4578-A1D8-9A140B8C1785}" destId="{6EADB3CC-3FA9-46B8-9FC9-019DC4E9404A}" srcOrd="1" destOrd="0" presId="urn:microsoft.com/office/officeart/2005/8/layout/hierarchy1"/>
    <dgm:cxn modelId="{0FE8E401-E241-41C2-BEBF-6D7FE8033541}" type="presParOf" srcId="{DAE4DCFA-504D-42BD-9F49-47CD32306BFE}" destId="{D08EE213-CAA2-41A9-988F-C646E7AD4BEA}" srcOrd="1" destOrd="0" presId="urn:microsoft.com/office/officeart/2005/8/layout/hierarchy1"/>
    <dgm:cxn modelId="{5047A5AD-9C52-4C4F-B7E7-2599B066BAB1}" type="presParOf" srcId="{7F5C473C-0EEA-4BB3-A028-8C65078D16A2}" destId="{7930DCED-77A8-4665-9892-16B76DCD1316}" srcOrd="2" destOrd="0" presId="urn:microsoft.com/office/officeart/2005/8/layout/hierarchy1"/>
    <dgm:cxn modelId="{B8854A8B-B2A1-42DC-8469-F36E2CF6BBBC}" type="presParOf" srcId="{7F5C473C-0EEA-4BB3-A028-8C65078D16A2}" destId="{D4A5EBF0-3B1E-4754-B86F-9689F138B565}" srcOrd="3" destOrd="0" presId="urn:microsoft.com/office/officeart/2005/8/layout/hierarchy1"/>
    <dgm:cxn modelId="{C0398DA4-BE81-4BDC-96BF-68046030DF8B}" type="presParOf" srcId="{D4A5EBF0-3B1E-4754-B86F-9689F138B565}" destId="{792F470A-1F99-4CE6-9CD7-20458CA64F5A}" srcOrd="0" destOrd="0" presId="urn:microsoft.com/office/officeart/2005/8/layout/hierarchy1"/>
    <dgm:cxn modelId="{89911798-D2C3-47F6-80BE-8F3D77A732F4}" type="presParOf" srcId="{792F470A-1F99-4CE6-9CD7-20458CA64F5A}" destId="{F5CC7FF0-EA5D-4744-8B46-E99ED6A7F4EC}" srcOrd="0" destOrd="0" presId="urn:microsoft.com/office/officeart/2005/8/layout/hierarchy1"/>
    <dgm:cxn modelId="{D78CF8B1-0822-4AEE-83CE-F6593D3B4860}" type="presParOf" srcId="{792F470A-1F99-4CE6-9CD7-20458CA64F5A}" destId="{8D4FB10D-B9DB-4F46-AF1F-C4F9BFF299B8}" srcOrd="1" destOrd="0" presId="urn:microsoft.com/office/officeart/2005/8/layout/hierarchy1"/>
    <dgm:cxn modelId="{8D9BEF4A-D0C3-493B-AABA-62E4F27656B5}" type="presParOf" srcId="{D4A5EBF0-3B1E-4754-B86F-9689F138B565}" destId="{67FF4483-2C31-41E7-823F-C49B86A93CC2}" srcOrd="1" destOrd="0" presId="urn:microsoft.com/office/officeart/2005/8/layout/hierarchy1"/>
    <dgm:cxn modelId="{7F794BF9-0FE6-4AD4-A4D1-CBC723E89EBE}" type="presParOf" srcId="{7F5C473C-0EEA-4BB3-A028-8C65078D16A2}" destId="{3F132069-60F8-40AC-8CE6-549B6E734184}" srcOrd="4" destOrd="0" presId="urn:microsoft.com/office/officeart/2005/8/layout/hierarchy1"/>
    <dgm:cxn modelId="{706D1DAC-808B-4166-9293-06013B21B1E4}" type="presParOf" srcId="{7F5C473C-0EEA-4BB3-A028-8C65078D16A2}" destId="{6A38A51E-C0B8-4438-A328-C5CE29C2DD06}" srcOrd="5" destOrd="0" presId="urn:microsoft.com/office/officeart/2005/8/layout/hierarchy1"/>
    <dgm:cxn modelId="{97012B8E-2F3C-424E-A81C-AEA017089BE8}" type="presParOf" srcId="{6A38A51E-C0B8-4438-A328-C5CE29C2DD06}" destId="{E7C4EC4C-7331-4820-B52C-31A2F89E5E4A}" srcOrd="0" destOrd="0" presId="urn:microsoft.com/office/officeart/2005/8/layout/hierarchy1"/>
    <dgm:cxn modelId="{5B792C2A-A91A-4765-A59A-7A31D1542871}" type="presParOf" srcId="{E7C4EC4C-7331-4820-B52C-31A2F89E5E4A}" destId="{36D4BB6B-5009-4202-B33A-CF3901BFA25C}" srcOrd="0" destOrd="0" presId="urn:microsoft.com/office/officeart/2005/8/layout/hierarchy1"/>
    <dgm:cxn modelId="{1292F3AB-58C5-490A-9B76-29D142CC5347}" type="presParOf" srcId="{E7C4EC4C-7331-4820-B52C-31A2F89E5E4A}" destId="{B6C59417-E79C-40BC-BE7A-A1E32B5D23A3}" srcOrd="1" destOrd="0" presId="urn:microsoft.com/office/officeart/2005/8/layout/hierarchy1"/>
    <dgm:cxn modelId="{440DDE7D-D238-4D9C-B707-07113788AE5A}" type="presParOf" srcId="{6A38A51E-C0B8-4438-A328-C5CE29C2DD06}" destId="{414D24CF-CABA-435F-88DB-621E638D01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743B4-4C1A-4D23-8C75-8B7C0FA6C824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9319DF13-3C2F-4B84-B325-F9D37A0F4B3F}">
      <dgm:prSet phldrT="[Szöveg]"/>
      <dgm:spPr/>
      <dgm:t>
        <a:bodyPr/>
        <a:lstStyle/>
        <a:p>
          <a:r>
            <a:rPr lang="hu-HU" dirty="0" smtClean="0"/>
            <a:t>RAKTÁRAK CSOPORTOSÍTÁSA</a:t>
          </a:r>
          <a:endParaRPr lang="hu-HU" dirty="0"/>
        </a:p>
      </dgm:t>
    </dgm:pt>
    <dgm:pt modelId="{227D1248-EFB1-4240-821A-D6FC27DB0F0E}" type="parTrans" cxnId="{173FE609-9E9D-4CCF-A8EE-3714D68D206F}">
      <dgm:prSet/>
      <dgm:spPr/>
      <dgm:t>
        <a:bodyPr/>
        <a:lstStyle/>
        <a:p>
          <a:endParaRPr lang="hu-HU"/>
        </a:p>
      </dgm:t>
    </dgm:pt>
    <dgm:pt modelId="{2BC4021E-0F5B-4542-B47B-455D2FF186A5}" type="sibTrans" cxnId="{173FE609-9E9D-4CCF-A8EE-3714D68D206F}">
      <dgm:prSet/>
      <dgm:spPr/>
      <dgm:t>
        <a:bodyPr/>
        <a:lstStyle/>
        <a:p>
          <a:endParaRPr lang="hu-HU"/>
        </a:p>
      </dgm:t>
    </dgm:pt>
    <dgm:pt modelId="{1477BE03-00C4-4624-8289-B97EA7E1DE91}">
      <dgm:prSet phldrT="[Szöveg]"/>
      <dgm:spPr/>
      <dgm:t>
        <a:bodyPr/>
        <a:lstStyle/>
        <a:p>
          <a:r>
            <a:rPr lang="hu-HU" b="1" dirty="0" smtClean="0"/>
            <a:t>Nemzetgazdasági ágazatok alapján</a:t>
          </a:r>
          <a:endParaRPr lang="hu-HU" dirty="0"/>
        </a:p>
      </dgm:t>
    </dgm:pt>
    <dgm:pt modelId="{69332C06-9239-49EF-939A-A20C3E3C5E87}" type="parTrans" cxnId="{054D7F73-290A-4CF8-874E-80E75BEA33DA}">
      <dgm:prSet/>
      <dgm:spPr/>
      <dgm:t>
        <a:bodyPr/>
        <a:lstStyle/>
        <a:p>
          <a:endParaRPr lang="hu-HU"/>
        </a:p>
      </dgm:t>
    </dgm:pt>
    <dgm:pt modelId="{D5FFDC04-4A5D-46AF-977B-C6E199BE4017}" type="sibTrans" cxnId="{054D7F73-290A-4CF8-874E-80E75BEA33DA}">
      <dgm:prSet/>
      <dgm:spPr/>
      <dgm:t>
        <a:bodyPr/>
        <a:lstStyle/>
        <a:p>
          <a:endParaRPr lang="hu-HU"/>
        </a:p>
      </dgm:t>
    </dgm:pt>
    <dgm:pt modelId="{B42D6D4D-0D44-473E-B634-51F60C6CC647}">
      <dgm:prSet phldrT="[Szöveg]"/>
      <dgm:spPr/>
      <dgm:t>
        <a:bodyPr/>
        <a:lstStyle/>
        <a:p>
          <a:r>
            <a:rPr lang="hu-HU" b="1" dirty="0" smtClean="0"/>
            <a:t>Termelési folyamatban betöltött szerepük szerint </a:t>
          </a:r>
          <a:endParaRPr lang="hu-HU" dirty="0"/>
        </a:p>
      </dgm:t>
    </dgm:pt>
    <dgm:pt modelId="{3F129B3F-2088-4680-9C0D-A175D47171BB}" type="parTrans" cxnId="{15359564-AD79-42E3-84C1-AB75313300F8}">
      <dgm:prSet/>
      <dgm:spPr/>
      <dgm:t>
        <a:bodyPr/>
        <a:lstStyle/>
        <a:p>
          <a:endParaRPr lang="hu-HU"/>
        </a:p>
      </dgm:t>
    </dgm:pt>
    <dgm:pt modelId="{FF16902B-89F6-4DEA-A337-70917E210393}" type="sibTrans" cxnId="{15359564-AD79-42E3-84C1-AB75313300F8}">
      <dgm:prSet/>
      <dgm:spPr/>
      <dgm:t>
        <a:bodyPr/>
        <a:lstStyle/>
        <a:p>
          <a:endParaRPr lang="hu-HU"/>
        </a:p>
      </dgm:t>
    </dgm:pt>
    <dgm:pt modelId="{BE353EE0-D819-403F-820A-78D0C59A4D7A}">
      <dgm:prSet phldrT="[Szöveg]"/>
      <dgm:spPr/>
      <dgm:t>
        <a:bodyPr/>
        <a:lstStyle/>
        <a:p>
          <a:r>
            <a:rPr lang="hu-HU" b="1" dirty="0" smtClean="0"/>
            <a:t>Elosztási folyamatban betöltött szerepük szerint </a:t>
          </a:r>
          <a:endParaRPr lang="hu-HU" dirty="0"/>
        </a:p>
      </dgm:t>
    </dgm:pt>
    <dgm:pt modelId="{207F4815-7B56-4207-A2C6-DC2D2BF39451}" type="parTrans" cxnId="{2BDAF8A4-97D9-4CE1-A1CB-0779CD33E76C}">
      <dgm:prSet/>
      <dgm:spPr/>
      <dgm:t>
        <a:bodyPr/>
        <a:lstStyle/>
        <a:p>
          <a:endParaRPr lang="hu-HU"/>
        </a:p>
      </dgm:t>
    </dgm:pt>
    <dgm:pt modelId="{C28FB68D-9266-4260-9D73-23C3260969F0}" type="sibTrans" cxnId="{2BDAF8A4-97D9-4CE1-A1CB-0779CD33E76C}">
      <dgm:prSet/>
      <dgm:spPr/>
      <dgm:t>
        <a:bodyPr/>
        <a:lstStyle/>
        <a:p>
          <a:endParaRPr lang="hu-HU"/>
        </a:p>
      </dgm:t>
    </dgm:pt>
    <dgm:pt modelId="{C28925E6-6674-40DA-A7F6-46B55928BD70}" type="pres">
      <dgm:prSet presAssocID="{DC3743B4-4C1A-4D23-8C75-8B7C0FA6C82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0A66221-3213-41E4-A4D5-CFE5A0E6A90C}" type="pres">
      <dgm:prSet presAssocID="{9319DF13-3C2F-4B84-B325-F9D37A0F4B3F}" presName="roof" presStyleLbl="dkBgShp" presStyleIdx="0" presStyleCnt="2" custLinFactNeighborY="1705"/>
      <dgm:spPr/>
      <dgm:t>
        <a:bodyPr/>
        <a:lstStyle/>
        <a:p>
          <a:endParaRPr lang="hu-HU"/>
        </a:p>
      </dgm:t>
    </dgm:pt>
    <dgm:pt modelId="{0598D312-049B-4087-8918-9BCE74A87287}" type="pres">
      <dgm:prSet presAssocID="{9319DF13-3C2F-4B84-B325-F9D37A0F4B3F}" presName="pillars" presStyleCnt="0"/>
      <dgm:spPr/>
    </dgm:pt>
    <dgm:pt modelId="{63C2B02D-AE07-4874-8077-B17E91040CC5}" type="pres">
      <dgm:prSet presAssocID="{9319DF13-3C2F-4B84-B325-F9D37A0F4B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1A3E6-4A40-4816-8637-969EBB03F3B7}" type="pres">
      <dgm:prSet presAssocID="{B42D6D4D-0D44-473E-B634-51F60C6CC64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65AEBE-9539-47C0-9588-DBE1D3916B6E}" type="pres">
      <dgm:prSet presAssocID="{BE353EE0-D819-403F-820A-78D0C59A4D7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21226C-FC72-4610-AB28-70C308FBF6A9}" type="pres">
      <dgm:prSet presAssocID="{9319DF13-3C2F-4B84-B325-F9D37A0F4B3F}" presName="base" presStyleLbl="dkBgShp" presStyleIdx="1" presStyleCnt="2"/>
      <dgm:spPr/>
    </dgm:pt>
  </dgm:ptLst>
  <dgm:cxnLst>
    <dgm:cxn modelId="{8EC7D12D-DDE2-4CDF-B817-1EF94CD62424}" type="presOf" srcId="{BE353EE0-D819-403F-820A-78D0C59A4D7A}" destId="{A865AEBE-9539-47C0-9588-DBE1D3916B6E}" srcOrd="0" destOrd="0" presId="urn:microsoft.com/office/officeart/2005/8/layout/hList3"/>
    <dgm:cxn modelId="{2BDAF8A4-97D9-4CE1-A1CB-0779CD33E76C}" srcId="{9319DF13-3C2F-4B84-B325-F9D37A0F4B3F}" destId="{BE353EE0-D819-403F-820A-78D0C59A4D7A}" srcOrd="2" destOrd="0" parTransId="{207F4815-7B56-4207-A2C6-DC2D2BF39451}" sibTransId="{C28FB68D-9266-4260-9D73-23C3260969F0}"/>
    <dgm:cxn modelId="{173FE609-9E9D-4CCF-A8EE-3714D68D206F}" srcId="{DC3743B4-4C1A-4D23-8C75-8B7C0FA6C824}" destId="{9319DF13-3C2F-4B84-B325-F9D37A0F4B3F}" srcOrd="0" destOrd="0" parTransId="{227D1248-EFB1-4240-821A-D6FC27DB0F0E}" sibTransId="{2BC4021E-0F5B-4542-B47B-455D2FF186A5}"/>
    <dgm:cxn modelId="{28C1CEBA-F768-405C-9337-33839D9F99BC}" type="presOf" srcId="{DC3743B4-4C1A-4D23-8C75-8B7C0FA6C824}" destId="{C28925E6-6674-40DA-A7F6-46B55928BD70}" srcOrd="0" destOrd="0" presId="urn:microsoft.com/office/officeart/2005/8/layout/hList3"/>
    <dgm:cxn modelId="{054D7F73-290A-4CF8-874E-80E75BEA33DA}" srcId="{9319DF13-3C2F-4B84-B325-F9D37A0F4B3F}" destId="{1477BE03-00C4-4624-8289-B97EA7E1DE91}" srcOrd="0" destOrd="0" parTransId="{69332C06-9239-49EF-939A-A20C3E3C5E87}" sibTransId="{D5FFDC04-4A5D-46AF-977B-C6E199BE4017}"/>
    <dgm:cxn modelId="{A38D28E3-2044-4067-BE9A-E14D19E51798}" type="presOf" srcId="{B42D6D4D-0D44-473E-B634-51F60C6CC647}" destId="{2F81A3E6-4A40-4816-8637-969EBB03F3B7}" srcOrd="0" destOrd="0" presId="urn:microsoft.com/office/officeart/2005/8/layout/hList3"/>
    <dgm:cxn modelId="{C85E4A4E-ED99-44A0-8226-9E48E7750FE2}" type="presOf" srcId="{1477BE03-00C4-4624-8289-B97EA7E1DE91}" destId="{63C2B02D-AE07-4874-8077-B17E91040CC5}" srcOrd="0" destOrd="0" presId="urn:microsoft.com/office/officeart/2005/8/layout/hList3"/>
    <dgm:cxn modelId="{2DBEEABB-ED6D-4970-B05B-DCB4EB106053}" type="presOf" srcId="{9319DF13-3C2F-4B84-B325-F9D37A0F4B3F}" destId="{20A66221-3213-41E4-A4D5-CFE5A0E6A90C}" srcOrd="0" destOrd="0" presId="urn:microsoft.com/office/officeart/2005/8/layout/hList3"/>
    <dgm:cxn modelId="{15359564-AD79-42E3-84C1-AB75313300F8}" srcId="{9319DF13-3C2F-4B84-B325-F9D37A0F4B3F}" destId="{B42D6D4D-0D44-473E-B634-51F60C6CC647}" srcOrd="1" destOrd="0" parTransId="{3F129B3F-2088-4680-9C0D-A175D47171BB}" sibTransId="{FF16902B-89F6-4DEA-A337-70917E210393}"/>
    <dgm:cxn modelId="{0FFCF1F1-FDA9-4E98-8D78-DF1CFA0C0DCB}" type="presParOf" srcId="{C28925E6-6674-40DA-A7F6-46B55928BD70}" destId="{20A66221-3213-41E4-A4D5-CFE5A0E6A90C}" srcOrd="0" destOrd="0" presId="urn:microsoft.com/office/officeart/2005/8/layout/hList3"/>
    <dgm:cxn modelId="{4DE0EA4B-8B8F-4CCC-9AD4-36A782A80EE2}" type="presParOf" srcId="{C28925E6-6674-40DA-A7F6-46B55928BD70}" destId="{0598D312-049B-4087-8918-9BCE74A87287}" srcOrd="1" destOrd="0" presId="urn:microsoft.com/office/officeart/2005/8/layout/hList3"/>
    <dgm:cxn modelId="{B6E1FB4D-ADBB-4927-A317-4D68E54159B9}" type="presParOf" srcId="{0598D312-049B-4087-8918-9BCE74A87287}" destId="{63C2B02D-AE07-4874-8077-B17E91040CC5}" srcOrd="0" destOrd="0" presId="urn:microsoft.com/office/officeart/2005/8/layout/hList3"/>
    <dgm:cxn modelId="{83154DA6-F7BC-4F97-B036-F6D27B171F35}" type="presParOf" srcId="{0598D312-049B-4087-8918-9BCE74A87287}" destId="{2F81A3E6-4A40-4816-8637-969EBB03F3B7}" srcOrd="1" destOrd="0" presId="urn:microsoft.com/office/officeart/2005/8/layout/hList3"/>
    <dgm:cxn modelId="{14C7E8C1-01A2-4A09-885E-39302CE9E5BB}" type="presParOf" srcId="{0598D312-049B-4087-8918-9BCE74A87287}" destId="{A865AEBE-9539-47C0-9588-DBE1D3916B6E}" srcOrd="2" destOrd="0" presId="urn:microsoft.com/office/officeart/2005/8/layout/hList3"/>
    <dgm:cxn modelId="{3FAFDC5E-8B6A-4F22-B556-56F6CF8E94C0}" type="presParOf" srcId="{C28925E6-6674-40DA-A7F6-46B55928BD70}" destId="{E521226C-FC72-4610-AB28-70C308FBF6A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AFD29-E55F-4370-B57C-C2E407DA8D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0D2EB2F6-6588-42B5-8602-622773EE4FD8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Azonos árufajta érkezik és távozik nagy mennységben </a:t>
          </a:r>
          <a:endParaRPr lang="hu-HU" b="1" dirty="0">
            <a:solidFill>
              <a:schemeClr val="tx1"/>
            </a:solidFill>
          </a:endParaRPr>
        </a:p>
      </dgm:t>
    </dgm:pt>
    <dgm:pt modelId="{A33CBAB9-E8A5-4EBD-BF9A-1CB6FCD9E12C}" type="parTrans" cxnId="{1AC81CFB-806B-49E1-9C47-238FF4212A41}">
      <dgm:prSet/>
      <dgm:spPr/>
      <dgm:t>
        <a:bodyPr/>
        <a:lstStyle/>
        <a:p>
          <a:endParaRPr lang="hu-HU"/>
        </a:p>
      </dgm:t>
    </dgm:pt>
    <dgm:pt modelId="{60EE9A7D-C6AD-4757-83F3-B325B4792394}" type="sibTrans" cxnId="{1AC81CFB-806B-49E1-9C47-238FF4212A41}">
      <dgm:prSet/>
      <dgm:spPr/>
      <dgm:t>
        <a:bodyPr/>
        <a:lstStyle/>
        <a:p>
          <a:endParaRPr lang="hu-HU"/>
        </a:p>
      </dgm:t>
    </dgm:pt>
    <dgm:pt modelId="{0E9AC33A-55DA-4879-B2FF-66330A38C4C3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A távozó árufajták meghatározott időnként visszatérnek </a:t>
          </a:r>
          <a:endParaRPr lang="hu-HU" b="1" dirty="0">
            <a:solidFill>
              <a:schemeClr val="tx1"/>
            </a:solidFill>
          </a:endParaRPr>
        </a:p>
      </dgm:t>
    </dgm:pt>
    <dgm:pt modelId="{4D08A01E-ACA9-4991-9174-3405870965BE}" type="parTrans" cxnId="{C3CBFCD3-2FDB-404A-811F-4D0B711EA364}">
      <dgm:prSet/>
      <dgm:spPr/>
      <dgm:t>
        <a:bodyPr/>
        <a:lstStyle/>
        <a:p>
          <a:endParaRPr lang="hu-HU"/>
        </a:p>
      </dgm:t>
    </dgm:pt>
    <dgm:pt modelId="{822EB67B-4FEA-4A5E-9BCE-6CAF7BBBA0D5}" type="sibTrans" cxnId="{C3CBFCD3-2FDB-404A-811F-4D0B711EA364}">
      <dgm:prSet/>
      <dgm:spPr/>
      <dgm:t>
        <a:bodyPr/>
        <a:lstStyle/>
        <a:p>
          <a:endParaRPr lang="hu-HU"/>
        </a:p>
      </dgm:t>
    </dgm:pt>
    <dgm:pt modelId="{53CD74E1-D12B-432A-B776-663827946997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A távozó árufajták meghatározott idő után többször visszatérnek, de minőségi változásokon mennek át </a:t>
          </a:r>
          <a:endParaRPr lang="hu-HU" b="1" dirty="0">
            <a:solidFill>
              <a:schemeClr val="tx1"/>
            </a:solidFill>
          </a:endParaRPr>
        </a:p>
      </dgm:t>
    </dgm:pt>
    <dgm:pt modelId="{2BB88F76-F585-4055-99F4-0494971B1C89}" type="parTrans" cxnId="{41A890A2-79E6-4912-B53D-106B81815294}">
      <dgm:prSet/>
      <dgm:spPr/>
      <dgm:t>
        <a:bodyPr/>
        <a:lstStyle/>
        <a:p>
          <a:endParaRPr lang="hu-HU"/>
        </a:p>
      </dgm:t>
    </dgm:pt>
    <dgm:pt modelId="{8753660D-2E3F-4D68-9C89-C193E8285012}" type="sibTrans" cxnId="{41A890A2-79E6-4912-B53D-106B81815294}">
      <dgm:prSet/>
      <dgm:spPr/>
      <dgm:t>
        <a:bodyPr/>
        <a:lstStyle/>
        <a:p>
          <a:endParaRPr lang="hu-HU"/>
        </a:p>
      </dgm:t>
    </dgm:pt>
    <dgm:pt modelId="{8F883F40-A055-4B92-A0A0-8EE660594D22}">
      <dgm:prSet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Sok árufajta érkezik és távozik kis mennyiségben </a:t>
          </a:r>
          <a:endParaRPr lang="hu-HU" b="1" dirty="0">
            <a:solidFill>
              <a:schemeClr val="tx1"/>
            </a:solidFill>
          </a:endParaRPr>
        </a:p>
      </dgm:t>
    </dgm:pt>
    <dgm:pt modelId="{DDA8F281-D044-4C65-982E-25782CE47D5C}" type="parTrans" cxnId="{72ADB5DB-5803-4CEB-86A2-CD09AB6839CE}">
      <dgm:prSet/>
      <dgm:spPr/>
      <dgm:t>
        <a:bodyPr/>
        <a:lstStyle/>
        <a:p>
          <a:endParaRPr lang="hu-HU"/>
        </a:p>
      </dgm:t>
    </dgm:pt>
    <dgm:pt modelId="{CCC576CB-2048-4CE7-A219-63884B470D25}" type="sibTrans" cxnId="{72ADB5DB-5803-4CEB-86A2-CD09AB6839CE}">
      <dgm:prSet/>
      <dgm:spPr/>
      <dgm:t>
        <a:bodyPr/>
        <a:lstStyle/>
        <a:p>
          <a:endParaRPr lang="hu-HU"/>
        </a:p>
      </dgm:t>
    </dgm:pt>
    <dgm:pt modelId="{29C27A63-A7EB-4B2A-8C13-14651E32F144}">
      <dgm:prSet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Sok árufajta érkezik kis mennyiségben, távozik nagyobb tételekben </a:t>
          </a:r>
          <a:endParaRPr lang="hu-HU" b="1" dirty="0">
            <a:solidFill>
              <a:schemeClr val="tx1"/>
            </a:solidFill>
          </a:endParaRPr>
        </a:p>
      </dgm:t>
    </dgm:pt>
    <dgm:pt modelId="{5F7ECF2E-DAC9-4D48-B327-7DAACFC35694}" type="parTrans" cxnId="{A26D872C-4C49-44D3-AE3B-9CBE67EABBF1}">
      <dgm:prSet/>
      <dgm:spPr/>
      <dgm:t>
        <a:bodyPr/>
        <a:lstStyle/>
        <a:p>
          <a:endParaRPr lang="hu-HU"/>
        </a:p>
      </dgm:t>
    </dgm:pt>
    <dgm:pt modelId="{084137B6-7184-4DA6-AD33-C4AF9674DC6A}" type="sibTrans" cxnId="{A26D872C-4C49-44D3-AE3B-9CBE67EABBF1}">
      <dgm:prSet/>
      <dgm:spPr/>
      <dgm:t>
        <a:bodyPr/>
        <a:lstStyle/>
        <a:p>
          <a:endParaRPr lang="hu-HU"/>
        </a:p>
      </dgm:t>
    </dgm:pt>
    <dgm:pt modelId="{FA371947-EEC4-44EA-9FF0-911A824E549B}">
      <dgm:prSet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Kevés árufajta érkezik viszonylag nagy mennyiségben, távozik kisebb tételekben </a:t>
          </a:r>
          <a:endParaRPr lang="hu-HU" b="1" dirty="0">
            <a:solidFill>
              <a:schemeClr val="tx1"/>
            </a:solidFill>
          </a:endParaRPr>
        </a:p>
      </dgm:t>
    </dgm:pt>
    <dgm:pt modelId="{7D49B8AB-81AD-4313-A912-0443954A1522}" type="parTrans" cxnId="{3AC201A2-6A75-44A4-80CB-B4D1C1766F5F}">
      <dgm:prSet/>
      <dgm:spPr/>
      <dgm:t>
        <a:bodyPr/>
        <a:lstStyle/>
        <a:p>
          <a:endParaRPr lang="hu-HU"/>
        </a:p>
      </dgm:t>
    </dgm:pt>
    <dgm:pt modelId="{FB96E1C5-2AE7-49BD-8040-655FA27714B4}" type="sibTrans" cxnId="{3AC201A2-6A75-44A4-80CB-B4D1C1766F5F}">
      <dgm:prSet/>
      <dgm:spPr/>
      <dgm:t>
        <a:bodyPr/>
        <a:lstStyle/>
        <a:p>
          <a:endParaRPr lang="hu-HU"/>
        </a:p>
      </dgm:t>
    </dgm:pt>
    <dgm:pt modelId="{1530B372-1490-4F58-A924-95FE9FCD286D}" type="pres">
      <dgm:prSet presAssocID="{242AFD29-E55F-4370-B57C-C2E407DA8D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6DECE7EE-3943-423C-9677-81336E51373B}" type="pres">
      <dgm:prSet presAssocID="{242AFD29-E55F-4370-B57C-C2E407DA8DAE}" presName="Name1" presStyleCnt="0"/>
      <dgm:spPr/>
    </dgm:pt>
    <dgm:pt modelId="{ABB3F20A-E444-44E9-B9BF-DBFEE056CEF2}" type="pres">
      <dgm:prSet presAssocID="{242AFD29-E55F-4370-B57C-C2E407DA8DAE}" presName="cycle" presStyleCnt="0"/>
      <dgm:spPr/>
    </dgm:pt>
    <dgm:pt modelId="{80D3CAC7-25B7-488B-AE5A-0E818FFF7E9E}" type="pres">
      <dgm:prSet presAssocID="{242AFD29-E55F-4370-B57C-C2E407DA8DAE}" presName="srcNode" presStyleLbl="node1" presStyleIdx="0" presStyleCnt="6"/>
      <dgm:spPr/>
    </dgm:pt>
    <dgm:pt modelId="{381BE127-FFDB-4211-8DBF-4212BF3C059B}" type="pres">
      <dgm:prSet presAssocID="{242AFD29-E55F-4370-B57C-C2E407DA8DAE}" presName="conn" presStyleLbl="parChTrans1D2" presStyleIdx="0" presStyleCnt="1"/>
      <dgm:spPr/>
      <dgm:t>
        <a:bodyPr/>
        <a:lstStyle/>
        <a:p>
          <a:endParaRPr lang="hu-HU"/>
        </a:p>
      </dgm:t>
    </dgm:pt>
    <dgm:pt modelId="{BFDFFECF-A32B-4B3E-8E3F-7EFD48E4A211}" type="pres">
      <dgm:prSet presAssocID="{242AFD29-E55F-4370-B57C-C2E407DA8DAE}" presName="extraNode" presStyleLbl="node1" presStyleIdx="0" presStyleCnt="6"/>
      <dgm:spPr/>
    </dgm:pt>
    <dgm:pt modelId="{F36258B3-2A84-4A0F-9185-7BFDFCF4E724}" type="pres">
      <dgm:prSet presAssocID="{242AFD29-E55F-4370-B57C-C2E407DA8DAE}" presName="dstNode" presStyleLbl="node1" presStyleIdx="0" presStyleCnt="6"/>
      <dgm:spPr/>
    </dgm:pt>
    <dgm:pt modelId="{D9EFD114-B631-41D8-81A3-6FEB9AD87639}" type="pres">
      <dgm:prSet presAssocID="{0D2EB2F6-6588-42B5-8602-622773EE4FD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2B537D-64BD-4DB4-B0EF-1DC06FC3E140}" type="pres">
      <dgm:prSet presAssocID="{0D2EB2F6-6588-42B5-8602-622773EE4FD8}" presName="accent_1" presStyleCnt="0"/>
      <dgm:spPr/>
    </dgm:pt>
    <dgm:pt modelId="{D4C3F865-8265-4C24-9CF2-3EB64AA4679B}" type="pres">
      <dgm:prSet presAssocID="{0D2EB2F6-6588-42B5-8602-622773EE4FD8}" presName="accentRepeatNode" presStyleLbl="solidFgAcc1" presStyleIdx="0" presStyleCnt="6"/>
      <dgm:spPr/>
    </dgm:pt>
    <dgm:pt modelId="{5E5F44BF-516E-4E7B-A854-C6A25A772B8D}" type="pres">
      <dgm:prSet presAssocID="{FA371947-EEC4-44EA-9FF0-911A824E549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083E84-FC3D-4878-A05D-FEC8252F70A0}" type="pres">
      <dgm:prSet presAssocID="{FA371947-EEC4-44EA-9FF0-911A824E549B}" presName="accent_2" presStyleCnt="0"/>
      <dgm:spPr/>
    </dgm:pt>
    <dgm:pt modelId="{7BCC22C6-614D-46A2-A84B-AE60C290F2CD}" type="pres">
      <dgm:prSet presAssocID="{FA371947-EEC4-44EA-9FF0-911A824E549B}" presName="accentRepeatNode" presStyleLbl="solidFgAcc1" presStyleIdx="1" presStyleCnt="6"/>
      <dgm:spPr/>
    </dgm:pt>
    <dgm:pt modelId="{6161772C-D421-404F-A5A7-1443F2E18C29}" type="pres">
      <dgm:prSet presAssocID="{29C27A63-A7EB-4B2A-8C13-14651E32F14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DF2F53-73A4-4937-87D6-E99D8CC474A6}" type="pres">
      <dgm:prSet presAssocID="{29C27A63-A7EB-4B2A-8C13-14651E32F144}" presName="accent_3" presStyleCnt="0"/>
      <dgm:spPr/>
    </dgm:pt>
    <dgm:pt modelId="{6D1E3021-1170-46B1-B91C-40C5B6BF0458}" type="pres">
      <dgm:prSet presAssocID="{29C27A63-A7EB-4B2A-8C13-14651E32F144}" presName="accentRepeatNode" presStyleLbl="solidFgAcc1" presStyleIdx="2" presStyleCnt="6"/>
      <dgm:spPr/>
    </dgm:pt>
    <dgm:pt modelId="{26616731-7AD9-43D1-BDB9-1FFBFC570B4E}" type="pres">
      <dgm:prSet presAssocID="{8F883F40-A055-4B92-A0A0-8EE660594D2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11B162-DC3A-45B7-B7EF-85BD523AAD1F}" type="pres">
      <dgm:prSet presAssocID="{8F883F40-A055-4B92-A0A0-8EE660594D22}" presName="accent_4" presStyleCnt="0"/>
      <dgm:spPr/>
    </dgm:pt>
    <dgm:pt modelId="{77D46640-C24D-4B59-9345-6B8448D847F2}" type="pres">
      <dgm:prSet presAssocID="{8F883F40-A055-4B92-A0A0-8EE660594D22}" presName="accentRepeatNode" presStyleLbl="solidFgAcc1" presStyleIdx="3" presStyleCnt="6"/>
      <dgm:spPr/>
    </dgm:pt>
    <dgm:pt modelId="{14AE35B2-8BD5-4B47-84E5-C20C5EFD7AA5}" type="pres">
      <dgm:prSet presAssocID="{0E9AC33A-55DA-4879-B2FF-66330A38C4C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1CD4E5-16C1-4DD1-AA9D-1815EBA59421}" type="pres">
      <dgm:prSet presAssocID="{0E9AC33A-55DA-4879-B2FF-66330A38C4C3}" presName="accent_5" presStyleCnt="0"/>
      <dgm:spPr/>
    </dgm:pt>
    <dgm:pt modelId="{961D427D-F2F6-4311-9D16-BA3C8C13EC81}" type="pres">
      <dgm:prSet presAssocID="{0E9AC33A-55DA-4879-B2FF-66330A38C4C3}" presName="accentRepeatNode" presStyleLbl="solidFgAcc1" presStyleIdx="4" presStyleCnt="6"/>
      <dgm:spPr/>
    </dgm:pt>
    <dgm:pt modelId="{47E28B6E-DD44-4078-8B2B-BF231C0EE96A}" type="pres">
      <dgm:prSet presAssocID="{53CD74E1-D12B-432A-B776-66382794699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290253-F5A0-4886-A098-270B965793D6}" type="pres">
      <dgm:prSet presAssocID="{53CD74E1-D12B-432A-B776-663827946997}" presName="accent_6" presStyleCnt="0"/>
      <dgm:spPr/>
    </dgm:pt>
    <dgm:pt modelId="{FF3676C2-1509-4E47-A463-4529F3DB2355}" type="pres">
      <dgm:prSet presAssocID="{53CD74E1-D12B-432A-B776-663827946997}" presName="accentRepeatNode" presStyleLbl="solidFgAcc1" presStyleIdx="5" presStyleCnt="6"/>
      <dgm:spPr/>
    </dgm:pt>
  </dgm:ptLst>
  <dgm:cxnLst>
    <dgm:cxn modelId="{65CCD9D3-B4B3-4CE8-9704-5B142282C2D5}" type="presOf" srcId="{60EE9A7D-C6AD-4757-83F3-B325B4792394}" destId="{381BE127-FFDB-4211-8DBF-4212BF3C059B}" srcOrd="0" destOrd="0" presId="urn:microsoft.com/office/officeart/2008/layout/VerticalCurvedList"/>
    <dgm:cxn modelId="{7B6E3BBE-C583-4D3F-846E-5C1786AE6302}" type="presOf" srcId="{8F883F40-A055-4B92-A0A0-8EE660594D22}" destId="{26616731-7AD9-43D1-BDB9-1FFBFC570B4E}" srcOrd="0" destOrd="0" presId="urn:microsoft.com/office/officeart/2008/layout/VerticalCurvedList"/>
    <dgm:cxn modelId="{73C50A9A-F354-491F-AE8A-9022CD161F45}" type="presOf" srcId="{242AFD29-E55F-4370-B57C-C2E407DA8DAE}" destId="{1530B372-1490-4F58-A924-95FE9FCD286D}" srcOrd="0" destOrd="0" presId="urn:microsoft.com/office/officeart/2008/layout/VerticalCurvedList"/>
    <dgm:cxn modelId="{3EEBA1E6-B1D3-45DD-B176-7B4FF7E6B608}" type="presOf" srcId="{53CD74E1-D12B-432A-B776-663827946997}" destId="{47E28B6E-DD44-4078-8B2B-BF231C0EE96A}" srcOrd="0" destOrd="0" presId="urn:microsoft.com/office/officeart/2008/layout/VerticalCurvedList"/>
    <dgm:cxn modelId="{1AC81CFB-806B-49E1-9C47-238FF4212A41}" srcId="{242AFD29-E55F-4370-B57C-C2E407DA8DAE}" destId="{0D2EB2F6-6588-42B5-8602-622773EE4FD8}" srcOrd="0" destOrd="0" parTransId="{A33CBAB9-E8A5-4EBD-BF9A-1CB6FCD9E12C}" sibTransId="{60EE9A7D-C6AD-4757-83F3-B325B4792394}"/>
    <dgm:cxn modelId="{72ADB5DB-5803-4CEB-86A2-CD09AB6839CE}" srcId="{242AFD29-E55F-4370-B57C-C2E407DA8DAE}" destId="{8F883F40-A055-4B92-A0A0-8EE660594D22}" srcOrd="3" destOrd="0" parTransId="{DDA8F281-D044-4C65-982E-25782CE47D5C}" sibTransId="{CCC576CB-2048-4CE7-A219-63884B470D25}"/>
    <dgm:cxn modelId="{9E512431-052B-4CDE-B5E7-1D3C918C8041}" type="presOf" srcId="{FA371947-EEC4-44EA-9FF0-911A824E549B}" destId="{5E5F44BF-516E-4E7B-A854-C6A25A772B8D}" srcOrd="0" destOrd="0" presId="urn:microsoft.com/office/officeart/2008/layout/VerticalCurvedList"/>
    <dgm:cxn modelId="{41A890A2-79E6-4912-B53D-106B81815294}" srcId="{242AFD29-E55F-4370-B57C-C2E407DA8DAE}" destId="{53CD74E1-D12B-432A-B776-663827946997}" srcOrd="5" destOrd="0" parTransId="{2BB88F76-F585-4055-99F4-0494971B1C89}" sibTransId="{8753660D-2E3F-4D68-9C89-C193E8285012}"/>
    <dgm:cxn modelId="{A26D872C-4C49-44D3-AE3B-9CBE67EABBF1}" srcId="{242AFD29-E55F-4370-B57C-C2E407DA8DAE}" destId="{29C27A63-A7EB-4B2A-8C13-14651E32F144}" srcOrd="2" destOrd="0" parTransId="{5F7ECF2E-DAC9-4D48-B327-7DAACFC35694}" sibTransId="{084137B6-7184-4DA6-AD33-C4AF9674DC6A}"/>
    <dgm:cxn modelId="{C3CBFCD3-2FDB-404A-811F-4D0B711EA364}" srcId="{242AFD29-E55F-4370-B57C-C2E407DA8DAE}" destId="{0E9AC33A-55DA-4879-B2FF-66330A38C4C3}" srcOrd="4" destOrd="0" parTransId="{4D08A01E-ACA9-4991-9174-3405870965BE}" sibTransId="{822EB67B-4FEA-4A5E-9BCE-6CAF7BBBA0D5}"/>
    <dgm:cxn modelId="{667EF8C7-8CF9-404E-BA77-554A30599066}" type="presOf" srcId="{0D2EB2F6-6588-42B5-8602-622773EE4FD8}" destId="{D9EFD114-B631-41D8-81A3-6FEB9AD87639}" srcOrd="0" destOrd="0" presId="urn:microsoft.com/office/officeart/2008/layout/VerticalCurvedList"/>
    <dgm:cxn modelId="{888C1EED-5E94-4239-8C97-12536B35E3C1}" type="presOf" srcId="{0E9AC33A-55DA-4879-B2FF-66330A38C4C3}" destId="{14AE35B2-8BD5-4B47-84E5-C20C5EFD7AA5}" srcOrd="0" destOrd="0" presId="urn:microsoft.com/office/officeart/2008/layout/VerticalCurvedList"/>
    <dgm:cxn modelId="{6E2EDAB9-6A52-4B84-8FA3-29DF20F1E2CD}" type="presOf" srcId="{29C27A63-A7EB-4B2A-8C13-14651E32F144}" destId="{6161772C-D421-404F-A5A7-1443F2E18C29}" srcOrd="0" destOrd="0" presId="urn:microsoft.com/office/officeart/2008/layout/VerticalCurvedList"/>
    <dgm:cxn modelId="{3AC201A2-6A75-44A4-80CB-B4D1C1766F5F}" srcId="{242AFD29-E55F-4370-B57C-C2E407DA8DAE}" destId="{FA371947-EEC4-44EA-9FF0-911A824E549B}" srcOrd="1" destOrd="0" parTransId="{7D49B8AB-81AD-4313-A912-0443954A1522}" sibTransId="{FB96E1C5-2AE7-49BD-8040-655FA27714B4}"/>
    <dgm:cxn modelId="{7A6222BE-82DD-4021-8BB1-F4012BC53D1F}" type="presParOf" srcId="{1530B372-1490-4F58-A924-95FE9FCD286D}" destId="{6DECE7EE-3943-423C-9677-81336E51373B}" srcOrd="0" destOrd="0" presId="urn:microsoft.com/office/officeart/2008/layout/VerticalCurvedList"/>
    <dgm:cxn modelId="{85FCE797-CAB8-47B4-9D36-9811B0479ED4}" type="presParOf" srcId="{6DECE7EE-3943-423C-9677-81336E51373B}" destId="{ABB3F20A-E444-44E9-B9BF-DBFEE056CEF2}" srcOrd="0" destOrd="0" presId="urn:microsoft.com/office/officeart/2008/layout/VerticalCurvedList"/>
    <dgm:cxn modelId="{0EC2F04A-AB14-41F1-9471-7F1C2ECD6937}" type="presParOf" srcId="{ABB3F20A-E444-44E9-B9BF-DBFEE056CEF2}" destId="{80D3CAC7-25B7-488B-AE5A-0E818FFF7E9E}" srcOrd="0" destOrd="0" presId="urn:microsoft.com/office/officeart/2008/layout/VerticalCurvedList"/>
    <dgm:cxn modelId="{2E2F9551-4A00-49D4-91D9-6A444CBCEC16}" type="presParOf" srcId="{ABB3F20A-E444-44E9-B9BF-DBFEE056CEF2}" destId="{381BE127-FFDB-4211-8DBF-4212BF3C059B}" srcOrd="1" destOrd="0" presId="urn:microsoft.com/office/officeart/2008/layout/VerticalCurvedList"/>
    <dgm:cxn modelId="{EBB85D96-9643-492F-AA78-1CCA865FF23C}" type="presParOf" srcId="{ABB3F20A-E444-44E9-B9BF-DBFEE056CEF2}" destId="{BFDFFECF-A32B-4B3E-8E3F-7EFD48E4A211}" srcOrd="2" destOrd="0" presId="urn:microsoft.com/office/officeart/2008/layout/VerticalCurvedList"/>
    <dgm:cxn modelId="{794626CA-75ED-457C-8936-A314365E6C33}" type="presParOf" srcId="{ABB3F20A-E444-44E9-B9BF-DBFEE056CEF2}" destId="{F36258B3-2A84-4A0F-9185-7BFDFCF4E724}" srcOrd="3" destOrd="0" presId="urn:microsoft.com/office/officeart/2008/layout/VerticalCurvedList"/>
    <dgm:cxn modelId="{DA85F6CD-4DFD-495F-AB11-070D95DB42E3}" type="presParOf" srcId="{6DECE7EE-3943-423C-9677-81336E51373B}" destId="{D9EFD114-B631-41D8-81A3-6FEB9AD87639}" srcOrd="1" destOrd="0" presId="urn:microsoft.com/office/officeart/2008/layout/VerticalCurvedList"/>
    <dgm:cxn modelId="{73B5E36A-7B04-408D-BC51-3A5B5C4AB925}" type="presParOf" srcId="{6DECE7EE-3943-423C-9677-81336E51373B}" destId="{A72B537D-64BD-4DB4-B0EF-1DC06FC3E140}" srcOrd="2" destOrd="0" presId="urn:microsoft.com/office/officeart/2008/layout/VerticalCurvedList"/>
    <dgm:cxn modelId="{8839D93C-FFE9-4CA9-8DD4-2E5219E8040B}" type="presParOf" srcId="{A72B537D-64BD-4DB4-B0EF-1DC06FC3E140}" destId="{D4C3F865-8265-4C24-9CF2-3EB64AA4679B}" srcOrd="0" destOrd="0" presId="urn:microsoft.com/office/officeart/2008/layout/VerticalCurvedList"/>
    <dgm:cxn modelId="{F172821C-CBCC-475D-9C7F-1BF9E90B6C6C}" type="presParOf" srcId="{6DECE7EE-3943-423C-9677-81336E51373B}" destId="{5E5F44BF-516E-4E7B-A854-C6A25A772B8D}" srcOrd="3" destOrd="0" presId="urn:microsoft.com/office/officeart/2008/layout/VerticalCurvedList"/>
    <dgm:cxn modelId="{099A9937-67AA-495C-8A49-D24908F56C7C}" type="presParOf" srcId="{6DECE7EE-3943-423C-9677-81336E51373B}" destId="{AE083E84-FC3D-4878-A05D-FEC8252F70A0}" srcOrd="4" destOrd="0" presId="urn:microsoft.com/office/officeart/2008/layout/VerticalCurvedList"/>
    <dgm:cxn modelId="{348F13EF-7E21-4D85-B050-EA56D85178CE}" type="presParOf" srcId="{AE083E84-FC3D-4878-A05D-FEC8252F70A0}" destId="{7BCC22C6-614D-46A2-A84B-AE60C290F2CD}" srcOrd="0" destOrd="0" presId="urn:microsoft.com/office/officeart/2008/layout/VerticalCurvedList"/>
    <dgm:cxn modelId="{44840C58-2340-4403-AFB9-22543D1E9739}" type="presParOf" srcId="{6DECE7EE-3943-423C-9677-81336E51373B}" destId="{6161772C-D421-404F-A5A7-1443F2E18C29}" srcOrd="5" destOrd="0" presId="urn:microsoft.com/office/officeart/2008/layout/VerticalCurvedList"/>
    <dgm:cxn modelId="{A4F134B5-BF92-4F0C-965D-C52285FDA92B}" type="presParOf" srcId="{6DECE7EE-3943-423C-9677-81336E51373B}" destId="{8DDF2F53-73A4-4937-87D6-E99D8CC474A6}" srcOrd="6" destOrd="0" presId="urn:microsoft.com/office/officeart/2008/layout/VerticalCurvedList"/>
    <dgm:cxn modelId="{BA625A90-D81B-49B2-9136-B9D1A19EB45D}" type="presParOf" srcId="{8DDF2F53-73A4-4937-87D6-E99D8CC474A6}" destId="{6D1E3021-1170-46B1-B91C-40C5B6BF0458}" srcOrd="0" destOrd="0" presId="urn:microsoft.com/office/officeart/2008/layout/VerticalCurvedList"/>
    <dgm:cxn modelId="{42C31D3C-A881-4189-9E6B-7FB538AE33D4}" type="presParOf" srcId="{6DECE7EE-3943-423C-9677-81336E51373B}" destId="{26616731-7AD9-43D1-BDB9-1FFBFC570B4E}" srcOrd="7" destOrd="0" presId="urn:microsoft.com/office/officeart/2008/layout/VerticalCurvedList"/>
    <dgm:cxn modelId="{B0CCD26E-F85E-4A56-A3FD-C4EE5C06FFFA}" type="presParOf" srcId="{6DECE7EE-3943-423C-9677-81336E51373B}" destId="{F311B162-DC3A-45B7-B7EF-85BD523AAD1F}" srcOrd="8" destOrd="0" presId="urn:microsoft.com/office/officeart/2008/layout/VerticalCurvedList"/>
    <dgm:cxn modelId="{597BCAC6-78D9-4F92-95C3-05E0377F0341}" type="presParOf" srcId="{F311B162-DC3A-45B7-B7EF-85BD523AAD1F}" destId="{77D46640-C24D-4B59-9345-6B8448D847F2}" srcOrd="0" destOrd="0" presId="urn:microsoft.com/office/officeart/2008/layout/VerticalCurvedList"/>
    <dgm:cxn modelId="{140513DE-B8E6-4F3B-815D-A97F403BD2E9}" type="presParOf" srcId="{6DECE7EE-3943-423C-9677-81336E51373B}" destId="{14AE35B2-8BD5-4B47-84E5-C20C5EFD7AA5}" srcOrd="9" destOrd="0" presId="urn:microsoft.com/office/officeart/2008/layout/VerticalCurvedList"/>
    <dgm:cxn modelId="{67B5F2D9-D4AE-45AA-9E24-247C2952786F}" type="presParOf" srcId="{6DECE7EE-3943-423C-9677-81336E51373B}" destId="{C11CD4E5-16C1-4DD1-AA9D-1815EBA59421}" srcOrd="10" destOrd="0" presId="urn:microsoft.com/office/officeart/2008/layout/VerticalCurvedList"/>
    <dgm:cxn modelId="{F4346ED6-9B75-4EAF-B81A-7DE9825B4195}" type="presParOf" srcId="{C11CD4E5-16C1-4DD1-AA9D-1815EBA59421}" destId="{961D427D-F2F6-4311-9D16-BA3C8C13EC81}" srcOrd="0" destOrd="0" presId="urn:microsoft.com/office/officeart/2008/layout/VerticalCurvedList"/>
    <dgm:cxn modelId="{80F18314-5595-431C-867C-D668ED24A7F4}" type="presParOf" srcId="{6DECE7EE-3943-423C-9677-81336E51373B}" destId="{47E28B6E-DD44-4078-8B2B-BF231C0EE96A}" srcOrd="11" destOrd="0" presId="urn:microsoft.com/office/officeart/2008/layout/VerticalCurvedList"/>
    <dgm:cxn modelId="{8FA28080-F4BD-4817-9DC7-8672D0314226}" type="presParOf" srcId="{6DECE7EE-3943-423C-9677-81336E51373B}" destId="{42290253-F5A0-4886-A098-270B965793D6}" srcOrd="12" destOrd="0" presId="urn:microsoft.com/office/officeart/2008/layout/VerticalCurvedList"/>
    <dgm:cxn modelId="{77E09290-E7E9-46F7-B7D8-1A030B9C5559}" type="presParOf" srcId="{42290253-F5A0-4886-A098-270B965793D6}" destId="{FF3676C2-1509-4E47-A463-4529F3DB23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7C14C-8315-43E1-AFBD-EF78981F45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759EEE04-BF3A-4782-A098-2FA06607C487}">
      <dgm:prSet phldrT="[Szöveg]"/>
      <dgm:spPr/>
      <dgm:t>
        <a:bodyPr/>
        <a:lstStyle/>
        <a:p>
          <a:r>
            <a:rPr lang="hu-HU" dirty="0" smtClean="0"/>
            <a:t>RAKTÁROZÁSI/TÁROLÁSI RENDSZEREK</a:t>
          </a:r>
          <a:endParaRPr lang="hu-HU" dirty="0"/>
        </a:p>
      </dgm:t>
    </dgm:pt>
    <dgm:pt modelId="{33004BEA-8643-40BF-99D4-86691B5C0C5C}" type="parTrans" cxnId="{68453094-38A3-477B-8CC4-48492BABAB84}">
      <dgm:prSet/>
      <dgm:spPr/>
      <dgm:t>
        <a:bodyPr/>
        <a:lstStyle/>
        <a:p>
          <a:endParaRPr lang="hu-HU"/>
        </a:p>
      </dgm:t>
    </dgm:pt>
    <dgm:pt modelId="{152D1350-C2C8-4C0B-95EF-1C54A7197ACC}" type="sibTrans" cxnId="{68453094-38A3-477B-8CC4-48492BABAB84}">
      <dgm:prSet/>
      <dgm:spPr/>
      <dgm:t>
        <a:bodyPr/>
        <a:lstStyle/>
        <a:p>
          <a:endParaRPr lang="hu-HU"/>
        </a:p>
      </dgm:t>
    </dgm:pt>
    <dgm:pt modelId="{268930CB-CFB9-485E-AA03-CF0F8E165C55}">
      <dgm:prSet phldrT="[Szöveg]"/>
      <dgm:spPr/>
      <dgm:t>
        <a:bodyPr/>
        <a:lstStyle/>
        <a:p>
          <a:r>
            <a:rPr lang="hu-HU" dirty="0" smtClean="0"/>
            <a:t>EGYEDI DARABÁRUK</a:t>
          </a:r>
          <a:endParaRPr lang="hu-HU" dirty="0"/>
        </a:p>
      </dgm:t>
    </dgm:pt>
    <dgm:pt modelId="{DDD13137-EFA7-4F19-B7E8-7F0CCD05ECDD}" type="parTrans" cxnId="{F89C29FA-104F-4B77-9EE0-C5A4990EB252}">
      <dgm:prSet/>
      <dgm:spPr/>
      <dgm:t>
        <a:bodyPr/>
        <a:lstStyle/>
        <a:p>
          <a:endParaRPr lang="hu-HU"/>
        </a:p>
      </dgm:t>
    </dgm:pt>
    <dgm:pt modelId="{69F436B5-CC1A-409B-B1C0-4D5F29152D8C}" type="sibTrans" cxnId="{F89C29FA-104F-4B77-9EE0-C5A4990EB252}">
      <dgm:prSet/>
      <dgm:spPr/>
      <dgm:t>
        <a:bodyPr/>
        <a:lstStyle/>
        <a:p>
          <a:endParaRPr lang="hu-HU"/>
        </a:p>
      </dgm:t>
    </dgm:pt>
    <dgm:pt modelId="{59D9F538-55E0-44CC-9ACA-9F357AD867D6}">
      <dgm:prSet phldrT="[Szöveg]"/>
      <dgm:spPr/>
      <dgm:t>
        <a:bodyPr/>
        <a:lstStyle/>
        <a:p>
          <a:r>
            <a:rPr lang="hu-HU" dirty="0" smtClean="0"/>
            <a:t>EGYSÉGRAKOMÁNYOK</a:t>
          </a:r>
          <a:endParaRPr lang="hu-HU" dirty="0"/>
        </a:p>
      </dgm:t>
    </dgm:pt>
    <dgm:pt modelId="{5F601F48-BE38-45C0-AF8D-F98D62026810}" type="parTrans" cxnId="{9A8D8A63-F9F3-4704-AB88-314C0BA1517A}">
      <dgm:prSet/>
      <dgm:spPr/>
      <dgm:t>
        <a:bodyPr/>
        <a:lstStyle/>
        <a:p>
          <a:endParaRPr lang="hu-HU"/>
        </a:p>
      </dgm:t>
    </dgm:pt>
    <dgm:pt modelId="{D69510FD-F447-4E66-82BF-FA0104E7B553}" type="sibTrans" cxnId="{9A8D8A63-F9F3-4704-AB88-314C0BA1517A}">
      <dgm:prSet/>
      <dgm:spPr/>
      <dgm:t>
        <a:bodyPr/>
        <a:lstStyle/>
        <a:p>
          <a:endParaRPr lang="hu-HU"/>
        </a:p>
      </dgm:t>
    </dgm:pt>
    <dgm:pt modelId="{B7BBFB41-4B76-4DA5-B223-E7C94CBB8C1A}" type="pres">
      <dgm:prSet presAssocID="{CA87C14C-8315-43E1-AFBD-EF78981F45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5B1FA6-982E-4439-8E16-451F87D05C58}" type="pres">
      <dgm:prSet presAssocID="{759EEE04-BF3A-4782-A098-2FA06607C487}" presName="root1" presStyleCnt="0"/>
      <dgm:spPr/>
    </dgm:pt>
    <dgm:pt modelId="{F86EB8F2-351B-44BB-8C0F-FFD5B6A8483A}" type="pres">
      <dgm:prSet presAssocID="{759EEE04-BF3A-4782-A098-2FA06607C4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0C9436A-6562-4AD8-A976-2B52408311F7}" type="pres">
      <dgm:prSet presAssocID="{759EEE04-BF3A-4782-A098-2FA06607C487}" presName="level2hierChild" presStyleCnt="0"/>
      <dgm:spPr/>
    </dgm:pt>
    <dgm:pt modelId="{8C05214E-E31E-4974-87D3-04E50C857179}" type="pres">
      <dgm:prSet presAssocID="{DDD13137-EFA7-4F19-B7E8-7F0CCD05ECDD}" presName="conn2-1" presStyleLbl="parChTrans1D2" presStyleIdx="0" presStyleCnt="2"/>
      <dgm:spPr/>
      <dgm:t>
        <a:bodyPr/>
        <a:lstStyle/>
        <a:p>
          <a:endParaRPr lang="hu-HU"/>
        </a:p>
      </dgm:t>
    </dgm:pt>
    <dgm:pt modelId="{2C3E51B0-8B1B-4FE4-A831-E00C9ACFAAF4}" type="pres">
      <dgm:prSet presAssocID="{DDD13137-EFA7-4F19-B7E8-7F0CCD05ECDD}" presName="connTx" presStyleLbl="parChTrans1D2" presStyleIdx="0" presStyleCnt="2"/>
      <dgm:spPr/>
      <dgm:t>
        <a:bodyPr/>
        <a:lstStyle/>
        <a:p>
          <a:endParaRPr lang="hu-HU"/>
        </a:p>
      </dgm:t>
    </dgm:pt>
    <dgm:pt modelId="{81420042-B2EE-4A95-B970-08F84BC3F083}" type="pres">
      <dgm:prSet presAssocID="{268930CB-CFB9-485E-AA03-CF0F8E165C55}" presName="root2" presStyleCnt="0"/>
      <dgm:spPr/>
    </dgm:pt>
    <dgm:pt modelId="{DF57C189-BC6E-471F-A8E2-30BEE97BD603}" type="pres">
      <dgm:prSet presAssocID="{268930CB-CFB9-485E-AA03-CF0F8E165C5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15C3CD3-47D9-4D4F-915A-A29C0BBFADFC}" type="pres">
      <dgm:prSet presAssocID="{268930CB-CFB9-485E-AA03-CF0F8E165C55}" presName="level3hierChild" presStyleCnt="0"/>
      <dgm:spPr/>
    </dgm:pt>
    <dgm:pt modelId="{9962DE9B-1D90-403E-B60D-C1F86253F50B}" type="pres">
      <dgm:prSet presAssocID="{5F601F48-BE38-45C0-AF8D-F98D62026810}" presName="conn2-1" presStyleLbl="parChTrans1D2" presStyleIdx="1" presStyleCnt="2"/>
      <dgm:spPr/>
      <dgm:t>
        <a:bodyPr/>
        <a:lstStyle/>
        <a:p>
          <a:endParaRPr lang="hu-HU"/>
        </a:p>
      </dgm:t>
    </dgm:pt>
    <dgm:pt modelId="{B4D0E715-39A0-4651-A580-212010872559}" type="pres">
      <dgm:prSet presAssocID="{5F601F48-BE38-45C0-AF8D-F98D62026810}" presName="connTx" presStyleLbl="parChTrans1D2" presStyleIdx="1" presStyleCnt="2"/>
      <dgm:spPr/>
      <dgm:t>
        <a:bodyPr/>
        <a:lstStyle/>
        <a:p>
          <a:endParaRPr lang="hu-HU"/>
        </a:p>
      </dgm:t>
    </dgm:pt>
    <dgm:pt modelId="{D69623D1-3C16-4667-935C-E240167DE3EE}" type="pres">
      <dgm:prSet presAssocID="{59D9F538-55E0-44CC-9ACA-9F357AD867D6}" presName="root2" presStyleCnt="0"/>
      <dgm:spPr/>
    </dgm:pt>
    <dgm:pt modelId="{8D24DD32-229A-4B6E-BF2E-4AA91CE329E8}" type="pres">
      <dgm:prSet presAssocID="{59D9F538-55E0-44CC-9ACA-9F357AD867D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8A54DD6-4352-495F-8413-F5FE69FD3A3A}" type="pres">
      <dgm:prSet presAssocID="{59D9F538-55E0-44CC-9ACA-9F357AD867D6}" presName="level3hierChild" presStyleCnt="0"/>
      <dgm:spPr/>
    </dgm:pt>
  </dgm:ptLst>
  <dgm:cxnLst>
    <dgm:cxn modelId="{406002B0-3287-4BF5-86B2-C5618681019D}" type="presOf" srcId="{CA87C14C-8315-43E1-AFBD-EF78981F4578}" destId="{B7BBFB41-4B76-4DA5-B223-E7C94CBB8C1A}" srcOrd="0" destOrd="0" presId="urn:microsoft.com/office/officeart/2008/layout/HorizontalMultiLevelHierarchy"/>
    <dgm:cxn modelId="{B0F8126D-08C5-48BE-B2E9-CB7428A51FB0}" type="presOf" srcId="{59D9F538-55E0-44CC-9ACA-9F357AD867D6}" destId="{8D24DD32-229A-4B6E-BF2E-4AA91CE329E8}" srcOrd="0" destOrd="0" presId="urn:microsoft.com/office/officeart/2008/layout/HorizontalMultiLevelHierarchy"/>
    <dgm:cxn modelId="{4CF8E452-7C13-4A1F-AA0C-11C1E67209CD}" type="presOf" srcId="{5F601F48-BE38-45C0-AF8D-F98D62026810}" destId="{9962DE9B-1D90-403E-B60D-C1F86253F50B}" srcOrd="0" destOrd="0" presId="urn:microsoft.com/office/officeart/2008/layout/HorizontalMultiLevelHierarchy"/>
    <dgm:cxn modelId="{68453094-38A3-477B-8CC4-48492BABAB84}" srcId="{CA87C14C-8315-43E1-AFBD-EF78981F4578}" destId="{759EEE04-BF3A-4782-A098-2FA06607C487}" srcOrd="0" destOrd="0" parTransId="{33004BEA-8643-40BF-99D4-86691B5C0C5C}" sibTransId="{152D1350-C2C8-4C0B-95EF-1C54A7197ACC}"/>
    <dgm:cxn modelId="{53A48D01-5828-4DFC-94EE-F6985F50BF50}" type="presOf" srcId="{268930CB-CFB9-485E-AA03-CF0F8E165C55}" destId="{DF57C189-BC6E-471F-A8E2-30BEE97BD603}" srcOrd="0" destOrd="0" presId="urn:microsoft.com/office/officeart/2008/layout/HorizontalMultiLevelHierarchy"/>
    <dgm:cxn modelId="{0FF60135-2944-4A6E-B9E7-E4CE20DD3DF3}" type="presOf" srcId="{DDD13137-EFA7-4F19-B7E8-7F0CCD05ECDD}" destId="{8C05214E-E31E-4974-87D3-04E50C857179}" srcOrd="0" destOrd="0" presId="urn:microsoft.com/office/officeart/2008/layout/HorizontalMultiLevelHierarchy"/>
    <dgm:cxn modelId="{F89C29FA-104F-4B77-9EE0-C5A4990EB252}" srcId="{759EEE04-BF3A-4782-A098-2FA06607C487}" destId="{268930CB-CFB9-485E-AA03-CF0F8E165C55}" srcOrd="0" destOrd="0" parTransId="{DDD13137-EFA7-4F19-B7E8-7F0CCD05ECDD}" sibTransId="{69F436B5-CC1A-409B-B1C0-4D5F29152D8C}"/>
    <dgm:cxn modelId="{9A8D8A63-F9F3-4704-AB88-314C0BA1517A}" srcId="{759EEE04-BF3A-4782-A098-2FA06607C487}" destId="{59D9F538-55E0-44CC-9ACA-9F357AD867D6}" srcOrd="1" destOrd="0" parTransId="{5F601F48-BE38-45C0-AF8D-F98D62026810}" sibTransId="{D69510FD-F447-4E66-82BF-FA0104E7B553}"/>
    <dgm:cxn modelId="{C7EDC6F6-2DD5-4A7A-9606-A40F8B830566}" type="presOf" srcId="{5F601F48-BE38-45C0-AF8D-F98D62026810}" destId="{B4D0E715-39A0-4651-A580-212010872559}" srcOrd="1" destOrd="0" presId="urn:microsoft.com/office/officeart/2008/layout/HorizontalMultiLevelHierarchy"/>
    <dgm:cxn modelId="{26AF8903-D0F6-434E-81E1-3C978307ED3F}" type="presOf" srcId="{759EEE04-BF3A-4782-A098-2FA06607C487}" destId="{F86EB8F2-351B-44BB-8C0F-FFD5B6A8483A}" srcOrd="0" destOrd="0" presId="urn:microsoft.com/office/officeart/2008/layout/HorizontalMultiLevelHierarchy"/>
    <dgm:cxn modelId="{410F05FB-9CE4-4F31-8B51-581F58355D22}" type="presOf" srcId="{DDD13137-EFA7-4F19-B7E8-7F0CCD05ECDD}" destId="{2C3E51B0-8B1B-4FE4-A831-E00C9ACFAAF4}" srcOrd="1" destOrd="0" presId="urn:microsoft.com/office/officeart/2008/layout/HorizontalMultiLevelHierarchy"/>
    <dgm:cxn modelId="{17971836-0F92-4BC1-8A7C-D25CF8B44200}" type="presParOf" srcId="{B7BBFB41-4B76-4DA5-B223-E7C94CBB8C1A}" destId="{3E5B1FA6-982E-4439-8E16-451F87D05C58}" srcOrd="0" destOrd="0" presId="urn:microsoft.com/office/officeart/2008/layout/HorizontalMultiLevelHierarchy"/>
    <dgm:cxn modelId="{93AE96D7-5DA0-4E58-98D8-03E439229589}" type="presParOf" srcId="{3E5B1FA6-982E-4439-8E16-451F87D05C58}" destId="{F86EB8F2-351B-44BB-8C0F-FFD5B6A8483A}" srcOrd="0" destOrd="0" presId="urn:microsoft.com/office/officeart/2008/layout/HorizontalMultiLevelHierarchy"/>
    <dgm:cxn modelId="{23DFDC39-FC2A-4EBE-B65F-8261D44BD49E}" type="presParOf" srcId="{3E5B1FA6-982E-4439-8E16-451F87D05C58}" destId="{90C9436A-6562-4AD8-A976-2B52408311F7}" srcOrd="1" destOrd="0" presId="urn:microsoft.com/office/officeart/2008/layout/HorizontalMultiLevelHierarchy"/>
    <dgm:cxn modelId="{A5A2D4EE-6626-4F8B-A6F6-EBAED837500A}" type="presParOf" srcId="{90C9436A-6562-4AD8-A976-2B52408311F7}" destId="{8C05214E-E31E-4974-87D3-04E50C857179}" srcOrd="0" destOrd="0" presId="urn:microsoft.com/office/officeart/2008/layout/HorizontalMultiLevelHierarchy"/>
    <dgm:cxn modelId="{CA383670-9A6C-4E2D-AFE9-C7D7ACA335B8}" type="presParOf" srcId="{8C05214E-E31E-4974-87D3-04E50C857179}" destId="{2C3E51B0-8B1B-4FE4-A831-E00C9ACFAAF4}" srcOrd="0" destOrd="0" presId="urn:microsoft.com/office/officeart/2008/layout/HorizontalMultiLevelHierarchy"/>
    <dgm:cxn modelId="{906462FD-66F0-4EEC-A3AD-582619BB3E48}" type="presParOf" srcId="{90C9436A-6562-4AD8-A976-2B52408311F7}" destId="{81420042-B2EE-4A95-B970-08F84BC3F083}" srcOrd="1" destOrd="0" presId="urn:microsoft.com/office/officeart/2008/layout/HorizontalMultiLevelHierarchy"/>
    <dgm:cxn modelId="{0B877B3C-11D5-44A3-AB02-737460F3CB34}" type="presParOf" srcId="{81420042-B2EE-4A95-B970-08F84BC3F083}" destId="{DF57C189-BC6E-471F-A8E2-30BEE97BD603}" srcOrd="0" destOrd="0" presId="urn:microsoft.com/office/officeart/2008/layout/HorizontalMultiLevelHierarchy"/>
    <dgm:cxn modelId="{676F989A-9275-4340-B61E-FE2DD73FEABE}" type="presParOf" srcId="{81420042-B2EE-4A95-B970-08F84BC3F083}" destId="{915C3CD3-47D9-4D4F-915A-A29C0BBFADFC}" srcOrd="1" destOrd="0" presId="urn:microsoft.com/office/officeart/2008/layout/HorizontalMultiLevelHierarchy"/>
    <dgm:cxn modelId="{4954F2DF-391F-4B7C-B718-8B74CB033AFA}" type="presParOf" srcId="{90C9436A-6562-4AD8-A976-2B52408311F7}" destId="{9962DE9B-1D90-403E-B60D-C1F86253F50B}" srcOrd="2" destOrd="0" presId="urn:microsoft.com/office/officeart/2008/layout/HorizontalMultiLevelHierarchy"/>
    <dgm:cxn modelId="{0BCC2941-20DF-4DB3-BC7E-99E182D7AA48}" type="presParOf" srcId="{9962DE9B-1D90-403E-B60D-C1F86253F50B}" destId="{B4D0E715-39A0-4651-A580-212010872559}" srcOrd="0" destOrd="0" presId="urn:microsoft.com/office/officeart/2008/layout/HorizontalMultiLevelHierarchy"/>
    <dgm:cxn modelId="{FE41FF9B-4C9A-4998-BC1B-E0EBF815017E}" type="presParOf" srcId="{90C9436A-6562-4AD8-A976-2B52408311F7}" destId="{D69623D1-3C16-4667-935C-E240167DE3EE}" srcOrd="3" destOrd="0" presId="urn:microsoft.com/office/officeart/2008/layout/HorizontalMultiLevelHierarchy"/>
    <dgm:cxn modelId="{52FDBB24-CFE5-4454-9C28-E38B766CFC76}" type="presParOf" srcId="{D69623D1-3C16-4667-935C-E240167DE3EE}" destId="{8D24DD32-229A-4B6E-BF2E-4AA91CE329E8}" srcOrd="0" destOrd="0" presId="urn:microsoft.com/office/officeart/2008/layout/HorizontalMultiLevelHierarchy"/>
    <dgm:cxn modelId="{54F84886-0A0B-4F2E-9BF8-84E24B1168B4}" type="presParOf" srcId="{D69623D1-3C16-4667-935C-E240167DE3EE}" destId="{98A54DD6-4352-495F-8413-F5FE69FD3A3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31ECE-23FC-470A-B809-F35B9D24D229}" type="doc">
      <dgm:prSet loTypeId="urn:microsoft.com/office/officeart/2005/8/layout/hList6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u-HU"/>
        </a:p>
      </dgm:t>
    </dgm:pt>
    <dgm:pt modelId="{71FB1318-AE17-469B-801A-5343BB287C3D}">
      <dgm:prSet phldrT="[Szöveg]" custT="1"/>
      <dgm:spPr/>
      <dgm:t>
        <a:bodyPr/>
        <a:lstStyle/>
        <a:p>
          <a:r>
            <a: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Állványnélküli statikus tárolási rendszerek </a:t>
          </a:r>
          <a:endParaRPr lang="hu-H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2F052-D837-407A-AD6D-EBF59908FC26}" type="parTrans" cxnId="{86988166-3BE3-4E5B-AD90-E8B2BD66F5AB}">
      <dgm:prSet/>
      <dgm:spPr/>
      <dgm:t>
        <a:bodyPr/>
        <a:lstStyle/>
        <a:p>
          <a:endParaRPr lang="hu-HU"/>
        </a:p>
      </dgm:t>
    </dgm:pt>
    <dgm:pt modelId="{859AE8C0-F0F3-4E0E-8DE8-57A1186223BC}" type="sibTrans" cxnId="{86988166-3BE3-4E5B-AD90-E8B2BD66F5AB}">
      <dgm:prSet/>
      <dgm:spPr/>
      <dgm:t>
        <a:bodyPr/>
        <a:lstStyle/>
        <a:p>
          <a:endParaRPr lang="hu-HU"/>
        </a:p>
      </dgm:t>
    </dgm:pt>
    <dgm:pt modelId="{80077E27-89F3-4DB2-A9B2-D723B9D94CF5}">
      <dgm:prSet phldrT="[Szöveg]"/>
      <dgm:spPr/>
      <dgm:t>
        <a:bodyPr/>
        <a:lstStyle/>
        <a:p>
          <a:r>
            <a:rPr lang="hu-HU" sz="2000" b="1" dirty="0" smtClean="0"/>
            <a:t>tárolóeszköz nélküli halmozás</a:t>
          </a:r>
          <a:r>
            <a:rPr lang="hu-HU" sz="2000" dirty="0" smtClean="0"/>
            <a:t> </a:t>
          </a:r>
          <a:endParaRPr lang="hu-HU" sz="2000" dirty="0"/>
        </a:p>
      </dgm:t>
    </dgm:pt>
    <dgm:pt modelId="{E5FA01FF-6DE3-43F2-B5CF-A4C6E311F81D}" type="parTrans" cxnId="{A027BAFF-EC97-4D7C-A8D8-4571285F1F1D}">
      <dgm:prSet/>
      <dgm:spPr/>
      <dgm:t>
        <a:bodyPr/>
        <a:lstStyle/>
        <a:p>
          <a:endParaRPr lang="hu-HU"/>
        </a:p>
      </dgm:t>
    </dgm:pt>
    <dgm:pt modelId="{26BBF1AA-AA91-4C0D-9CF1-D996536CC28E}" type="sibTrans" cxnId="{A027BAFF-EC97-4D7C-A8D8-4571285F1F1D}">
      <dgm:prSet/>
      <dgm:spPr/>
      <dgm:t>
        <a:bodyPr/>
        <a:lstStyle/>
        <a:p>
          <a:endParaRPr lang="hu-HU"/>
        </a:p>
      </dgm:t>
    </dgm:pt>
    <dgm:pt modelId="{07C99FA6-3AF3-4EB0-9AFB-36FE149B1F4E}">
      <dgm:prSet phldrT="[Szöveg]"/>
      <dgm:spPr/>
      <dgm:t>
        <a:bodyPr/>
        <a:lstStyle/>
        <a:p>
          <a:r>
            <a:rPr lang="hu-HU" sz="2000" b="1" dirty="0" smtClean="0"/>
            <a:t>sík rakodólapos</a:t>
          </a:r>
          <a:r>
            <a:rPr lang="hu-HU" sz="2000" dirty="0" smtClean="0"/>
            <a:t> </a:t>
          </a:r>
          <a:r>
            <a:rPr lang="hu-HU" sz="2000" b="1" dirty="0" smtClean="0"/>
            <a:t>tárolás </a:t>
          </a:r>
          <a:endParaRPr lang="hu-HU" sz="2000" b="1" dirty="0"/>
        </a:p>
      </dgm:t>
    </dgm:pt>
    <dgm:pt modelId="{32DDAB11-A07D-4372-95F4-0F1A548A1612}" type="parTrans" cxnId="{1F4ED761-1299-4BE1-BCC5-328ACE1FFE5D}">
      <dgm:prSet/>
      <dgm:spPr/>
      <dgm:t>
        <a:bodyPr/>
        <a:lstStyle/>
        <a:p>
          <a:endParaRPr lang="hu-HU"/>
        </a:p>
      </dgm:t>
    </dgm:pt>
    <dgm:pt modelId="{C42EF89D-D3EB-42C4-B085-EFEDE9948217}" type="sibTrans" cxnId="{1F4ED761-1299-4BE1-BCC5-328ACE1FFE5D}">
      <dgm:prSet/>
      <dgm:spPr/>
      <dgm:t>
        <a:bodyPr/>
        <a:lstStyle/>
        <a:p>
          <a:endParaRPr lang="hu-HU"/>
        </a:p>
      </dgm:t>
    </dgm:pt>
    <dgm:pt modelId="{0929D67B-7755-4DD3-A8C7-DE3283D1BEFE}">
      <dgm:prSet phldrT="[Szöveg]" custT="1"/>
      <dgm:spPr/>
      <dgm:t>
        <a:bodyPr/>
        <a:lstStyle/>
        <a:p>
          <a:r>
            <a: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Állványos, statikus tárolási rendszerek </a:t>
          </a:r>
          <a:endParaRPr lang="hu-H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988E04-D7BC-4979-B65C-65AFEE1C46C8}" type="parTrans" cxnId="{26BDB652-2612-49FA-889B-50A30AEE0A94}">
      <dgm:prSet/>
      <dgm:spPr/>
      <dgm:t>
        <a:bodyPr/>
        <a:lstStyle/>
        <a:p>
          <a:endParaRPr lang="hu-HU"/>
        </a:p>
      </dgm:t>
    </dgm:pt>
    <dgm:pt modelId="{BB36E693-04FA-467F-92E7-5BEBD8CF40E2}" type="sibTrans" cxnId="{26BDB652-2612-49FA-889B-50A30AEE0A94}">
      <dgm:prSet/>
      <dgm:spPr/>
      <dgm:t>
        <a:bodyPr/>
        <a:lstStyle/>
        <a:p>
          <a:endParaRPr lang="hu-HU"/>
        </a:p>
      </dgm:t>
    </dgm:pt>
    <dgm:pt modelId="{74AA526F-2020-421B-8D73-07C6D80E5128}">
      <dgm:prSet phldrT="[Szöveg]" custT="1"/>
      <dgm:spPr/>
      <dgm:t>
        <a:bodyPr/>
        <a:lstStyle/>
        <a:p>
          <a:r>
            <a:rPr lang="hu-HU" sz="1800" b="1" dirty="0" smtClean="0"/>
            <a:t>polcos állványos tárolás</a:t>
          </a:r>
          <a:r>
            <a:rPr lang="hu-HU" sz="1800" dirty="0" smtClean="0"/>
            <a:t> </a:t>
          </a:r>
          <a:endParaRPr lang="hu-HU" sz="1800" dirty="0"/>
        </a:p>
      </dgm:t>
    </dgm:pt>
    <dgm:pt modelId="{A73FC1C8-BC3D-42D3-A7F1-59104F8E0620}" type="parTrans" cxnId="{F4DAC61D-E00C-4927-8C56-F7A4ED65BCCB}">
      <dgm:prSet/>
      <dgm:spPr/>
      <dgm:t>
        <a:bodyPr/>
        <a:lstStyle/>
        <a:p>
          <a:endParaRPr lang="hu-HU"/>
        </a:p>
      </dgm:t>
    </dgm:pt>
    <dgm:pt modelId="{4575E512-A242-476D-97F4-402BD63EC81A}" type="sibTrans" cxnId="{F4DAC61D-E00C-4927-8C56-F7A4ED65BCCB}">
      <dgm:prSet/>
      <dgm:spPr/>
      <dgm:t>
        <a:bodyPr/>
        <a:lstStyle/>
        <a:p>
          <a:endParaRPr lang="hu-HU"/>
        </a:p>
      </dgm:t>
    </dgm:pt>
    <dgm:pt modelId="{DEA698A6-FB0B-4CB2-8B1A-6A31F812554F}">
      <dgm:prSet phldrT="[Szöveg]" custT="1"/>
      <dgm:spPr/>
      <dgm:t>
        <a:bodyPr/>
        <a:lstStyle/>
        <a:p>
          <a:r>
            <a:rPr lang="hu-HU" sz="1800" b="1" dirty="0" smtClean="0"/>
            <a:t>kezelőjárdák</a:t>
          </a:r>
          <a:endParaRPr lang="hu-HU" sz="1800" dirty="0"/>
        </a:p>
      </dgm:t>
    </dgm:pt>
    <dgm:pt modelId="{2D0FAAD4-33C1-4D7F-A34A-933D03F04B1E}" type="parTrans" cxnId="{553306AD-EAAF-4F34-8137-637E58BCD9E6}">
      <dgm:prSet/>
      <dgm:spPr/>
      <dgm:t>
        <a:bodyPr/>
        <a:lstStyle/>
        <a:p>
          <a:endParaRPr lang="hu-HU"/>
        </a:p>
      </dgm:t>
    </dgm:pt>
    <dgm:pt modelId="{35F3A868-EE52-4365-92A3-AF50C16034A8}" type="sibTrans" cxnId="{553306AD-EAAF-4F34-8137-637E58BCD9E6}">
      <dgm:prSet/>
      <dgm:spPr/>
      <dgm:t>
        <a:bodyPr/>
        <a:lstStyle/>
        <a:p>
          <a:endParaRPr lang="hu-HU"/>
        </a:p>
      </dgm:t>
    </dgm:pt>
    <dgm:pt modelId="{DB73379F-0DB5-4540-9626-C87DC9245A18}">
      <dgm:prSet phldrT="[Szöveg]" custT="1"/>
      <dgm:spPr/>
      <dgm:t>
        <a:bodyPr/>
        <a:lstStyle/>
        <a:p>
          <a:r>
            <a: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állványos dinamikus tárolási rendszerek</a:t>
          </a:r>
          <a:endParaRPr lang="hu-H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0C556-C766-4D86-A85B-95EC1DDF25DF}" type="parTrans" cxnId="{95E5750C-2914-467C-98B9-018C097AB2DF}">
      <dgm:prSet/>
      <dgm:spPr/>
      <dgm:t>
        <a:bodyPr/>
        <a:lstStyle/>
        <a:p>
          <a:endParaRPr lang="hu-HU"/>
        </a:p>
      </dgm:t>
    </dgm:pt>
    <dgm:pt modelId="{B53BA287-592D-4016-A660-C74AE5C63E58}" type="sibTrans" cxnId="{95E5750C-2914-467C-98B9-018C097AB2DF}">
      <dgm:prSet/>
      <dgm:spPr/>
      <dgm:t>
        <a:bodyPr/>
        <a:lstStyle/>
        <a:p>
          <a:endParaRPr lang="hu-HU"/>
        </a:p>
      </dgm:t>
    </dgm:pt>
    <dgm:pt modelId="{65906046-D680-4C70-9095-6DA01CCC0565}">
      <dgm:prSet phldrT="[Szöveg]" custT="1"/>
      <dgm:spPr/>
      <dgm:t>
        <a:bodyPr/>
        <a:lstStyle/>
        <a:p>
          <a:r>
            <a:rPr lang="hu-HU" sz="1800" b="1" dirty="0" err="1" smtClean="0"/>
            <a:t>utántöltős</a:t>
          </a:r>
          <a:r>
            <a:rPr lang="hu-HU" sz="1800" b="1" dirty="0" smtClean="0"/>
            <a:t> állványos tárolás</a:t>
          </a:r>
          <a:r>
            <a:rPr lang="hu-HU" sz="1800" dirty="0" smtClean="0"/>
            <a:t> </a:t>
          </a:r>
          <a:endParaRPr lang="hu-HU" sz="1800" dirty="0"/>
        </a:p>
      </dgm:t>
    </dgm:pt>
    <dgm:pt modelId="{AC1FEF35-B351-44F8-BC3B-88DFCFB1AD0E}" type="parTrans" cxnId="{2BDE6F01-EA94-481F-9CED-0880F8EAC2D2}">
      <dgm:prSet/>
      <dgm:spPr/>
      <dgm:t>
        <a:bodyPr/>
        <a:lstStyle/>
        <a:p>
          <a:endParaRPr lang="hu-HU"/>
        </a:p>
      </dgm:t>
    </dgm:pt>
    <dgm:pt modelId="{16A2D0BB-D3A6-47D1-A801-977D031DE98C}" type="sibTrans" cxnId="{2BDE6F01-EA94-481F-9CED-0880F8EAC2D2}">
      <dgm:prSet/>
      <dgm:spPr/>
      <dgm:t>
        <a:bodyPr/>
        <a:lstStyle/>
        <a:p>
          <a:endParaRPr lang="hu-HU"/>
        </a:p>
      </dgm:t>
    </dgm:pt>
    <dgm:pt modelId="{6B7F5172-A801-4580-8318-55EB314EB13A}">
      <dgm:prSet phldrT="[Szöveg]" custT="1"/>
      <dgm:spPr/>
      <dgm:t>
        <a:bodyPr/>
        <a:lstStyle/>
        <a:p>
          <a:r>
            <a:rPr lang="hu-HU" sz="1800" b="1" dirty="0" err="1" smtClean="0"/>
            <a:t>csúszópályás</a:t>
          </a:r>
          <a:r>
            <a:rPr lang="hu-HU" sz="1800" b="1" dirty="0" smtClean="0"/>
            <a:t> </a:t>
          </a:r>
          <a:r>
            <a:rPr lang="hu-HU" sz="1800" b="1" dirty="0" err="1" smtClean="0"/>
            <a:t>utántöltős</a:t>
          </a:r>
          <a:r>
            <a:rPr lang="hu-HU" sz="1800" b="1" dirty="0" smtClean="0"/>
            <a:t> állvány</a:t>
          </a:r>
          <a:r>
            <a:rPr lang="hu-HU" sz="1800" dirty="0" smtClean="0"/>
            <a:t> </a:t>
          </a:r>
          <a:endParaRPr lang="hu-HU" sz="1800" dirty="0"/>
        </a:p>
      </dgm:t>
    </dgm:pt>
    <dgm:pt modelId="{BBE3DDD9-C3C5-4B50-8047-98CC4956C0C1}" type="parTrans" cxnId="{B256DB42-10A8-46EA-BE78-9BD1FCA59FD2}">
      <dgm:prSet/>
      <dgm:spPr/>
      <dgm:t>
        <a:bodyPr/>
        <a:lstStyle/>
        <a:p>
          <a:endParaRPr lang="hu-HU"/>
        </a:p>
      </dgm:t>
    </dgm:pt>
    <dgm:pt modelId="{8A553F02-3400-4A9A-9833-4C99817174B8}" type="sibTrans" cxnId="{B256DB42-10A8-46EA-BE78-9BD1FCA59FD2}">
      <dgm:prSet/>
      <dgm:spPr/>
      <dgm:t>
        <a:bodyPr/>
        <a:lstStyle/>
        <a:p>
          <a:endParaRPr lang="hu-HU"/>
        </a:p>
      </dgm:t>
    </dgm:pt>
    <dgm:pt modelId="{E752FA4B-52E1-4BFC-8277-8AB82A03F5F3}">
      <dgm:prSet phldrT="[Szöveg]"/>
      <dgm:spPr/>
      <dgm:t>
        <a:bodyPr/>
        <a:lstStyle/>
        <a:p>
          <a:r>
            <a:rPr lang="hu-HU" sz="2000" b="1" dirty="0" smtClean="0"/>
            <a:t>oldalfalas vagy keretes</a:t>
          </a:r>
          <a:r>
            <a:rPr lang="hu-HU" sz="2000" dirty="0" smtClean="0"/>
            <a:t> </a:t>
          </a:r>
          <a:r>
            <a:rPr lang="hu-HU" sz="2000" b="1" dirty="0" smtClean="0"/>
            <a:t>rakodólapok</a:t>
          </a:r>
          <a:endParaRPr lang="hu-HU" sz="2000" b="1" dirty="0"/>
        </a:p>
      </dgm:t>
    </dgm:pt>
    <dgm:pt modelId="{89EDB46C-15C3-43F8-948E-9FAC48ED9862}" type="parTrans" cxnId="{FA01A775-0E86-4BD4-B5C9-BBC267C0A1FA}">
      <dgm:prSet/>
      <dgm:spPr/>
      <dgm:t>
        <a:bodyPr/>
        <a:lstStyle/>
        <a:p>
          <a:endParaRPr lang="hu-HU"/>
        </a:p>
      </dgm:t>
    </dgm:pt>
    <dgm:pt modelId="{7CD71AEF-BF91-4BC1-AFD4-AD8C85D38C01}" type="sibTrans" cxnId="{FA01A775-0E86-4BD4-B5C9-BBC267C0A1FA}">
      <dgm:prSet/>
      <dgm:spPr/>
      <dgm:t>
        <a:bodyPr/>
        <a:lstStyle/>
        <a:p>
          <a:endParaRPr lang="hu-HU"/>
        </a:p>
      </dgm:t>
    </dgm:pt>
    <dgm:pt modelId="{54A9EBC4-C4F3-47D3-AE2E-4C4912AF16E4}">
      <dgm:prSet custT="1"/>
      <dgm:spPr/>
      <dgm:t>
        <a:bodyPr/>
        <a:lstStyle/>
        <a:p>
          <a:r>
            <a:rPr lang="hu-HU" sz="1800" b="1" dirty="0" smtClean="0"/>
            <a:t>galériák</a:t>
          </a:r>
          <a:endParaRPr lang="hu-HU" sz="1800" dirty="0"/>
        </a:p>
      </dgm:t>
    </dgm:pt>
    <dgm:pt modelId="{B0BBE892-6167-40F2-B4EC-E102EE64B602}" type="parTrans" cxnId="{0C344432-D3B1-465A-BC26-57F75A0C1E60}">
      <dgm:prSet/>
      <dgm:spPr/>
      <dgm:t>
        <a:bodyPr/>
        <a:lstStyle/>
        <a:p>
          <a:endParaRPr lang="hu-HU"/>
        </a:p>
      </dgm:t>
    </dgm:pt>
    <dgm:pt modelId="{A94A5A7B-AA46-46D5-B331-6CF23C63CFA7}" type="sibTrans" cxnId="{0C344432-D3B1-465A-BC26-57F75A0C1E60}">
      <dgm:prSet/>
      <dgm:spPr/>
      <dgm:t>
        <a:bodyPr/>
        <a:lstStyle/>
        <a:p>
          <a:endParaRPr lang="hu-HU"/>
        </a:p>
      </dgm:t>
    </dgm:pt>
    <dgm:pt modelId="{839F3B7C-8D83-4F06-86F9-9A2B3015E18D}">
      <dgm:prSet custT="1"/>
      <dgm:spPr/>
      <dgm:t>
        <a:bodyPr/>
        <a:lstStyle/>
        <a:p>
          <a:r>
            <a:rPr lang="hu-HU" sz="1800" b="1" dirty="0" smtClean="0"/>
            <a:t>tárolóládás állványos tárolás</a:t>
          </a:r>
          <a:endParaRPr lang="hu-HU" sz="1800" dirty="0"/>
        </a:p>
      </dgm:t>
    </dgm:pt>
    <dgm:pt modelId="{85FDB6B4-D371-46F6-AA29-2F4285ECB244}" type="parTrans" cxnId="{D64A0A8D-39AF-4E59-8A83-6C64CC2F0DD1}">
      <dgm:prSet/>
      <dgm:spPr/>
      <dgm:t>
        <a:bodyPr/>
        <a:lstStyle/>
        <a:p>
          <a:endParaRPr lang="hu-HU"/>
        </a:p>
      </dgm:t>
    </dgm:pt>
    <dgm:pt modelId="{615D72C7-0718-4049-95D3-E05EE6C67565}" type="sibTrans" cxnId="{D64A0A8D-39AF-4E59-8A83-6C64CC2F0DD1}">
      <dgm:prSet/>
      <dgm:spPr/>
      <dgm:t>
        <a:bodyPr/>
        <a:lstStyle/>
        <a:p>
          <a:endParaRPr lang="hu-HU"/>
        </a:p>
      </dgm:t>
    </dgm:pt>
    <dgm:pt modelId="{0BFEF432-FD4D-431E-A5CC-2E175DD38726}">
      <dgm:prSet custT="1"/>
      <dgm:spPr/>
      <dgm:t>
        <a:bodyPr/>
        <a:lstStyle/>
        <a:p>
          <a:r>
            <a:rPr lang="hu-HU" sz="1800" b="1" dirty="0" smtClean="0"/>
            <a:t>rekeszes állványoknak </a:t>
          </a:r>
          <a:endParaRPr lang="hu-HU" sz="1800" dirty="0"/>
        </a:p>
      </dgm:t>
    </dgm:pt>
    <dgm:pt modelId="{78F456C3-7158-43C2-B563-301620572D15}" type="parTrans" cxnId="{5ADDE6DF-C575-4C33-B4C8-7EA6437D7247}">
      <dgm:prSet/>
      <dgm:spPr/>
      <dgm:t>
        <a:bodyPr/>
        <a:lstStyle/>
        <a:p>
          <a:endParaRPr lang="hu-HU"/>
        </a:p>
      </dgm:t>
    </dgm:pt>
    <dgm:pt modelId="{FF4D91B2-838C-42F6-8609-300E862BB731}" type="sibTrans" cxnId="{5ADDE6DF-C575-4C33-B4C8-7EA6437D7247}">
      <dgm:prSet/>
      <dgm:spPr/>
      <dgm:t>
        <a:bodyPr/>
        <a:lstStyle/>
        <a:p>
          <a:endParaRPr lang="hu-HU"/>
        </a:p>
      </dgm:t>
    </dgm:pt>
    <dgm:pt modelId="{F79EA0F4-DB7D-462D-87F8-005496A9482D}">
      <dgm:prSet custT="1"/>
      <dgm:spPr/>
      <dgm:t>
        <a:bodyPr/>
        <a:lstStyle/>
        <a:p>
          <a:r>
            <a:rPr lang="hu-HU" sz="1800" b="1" dirty="0" smtClean="0"/>
            <a:t>konzolos állványt </a:t>
          </a:r>
          <a:endParaRPr lang="hu-HU" sz="1800" dirty="0"/>
        </a:p>
      </dgm:t>
    </dgm:pt>
    <dgm:pt modelId="{473C7C85-34B5-4E24-9DD1-9377A93B3E40}" type="parTrans" cxnId="{60841F43-887C-46F9-9193-9B8624617FA2}">
      <dgm:prSet/>
      <dgm:spPr/>
      <dgm:t>
        <a:bodyPr/>
        <a:lstStyle/>
        <a:p>
          <a:endParaRPr lang="hu-HU"/>
        </a:p>
      </dgm:t>
    </dgm:pt>
    <dgm:pt modelId="{CE22E31C-5255-4E04-AA45-FD91B3A4F1DD}" type="sibTrans" cxnId="{60841F43-887C-46F9-9193-9B8624617FA2}">
      <dgm:prSet/>
      <dgm:spPr/>
      <dgm:t>
        <a:bodyPr/>
        <a:lstStyle/>
        <a:p>
          <a:endParaRPr lang="hu-HU"/>
        </a:p>
      </dgm:t>
    </dgm:pt>
    <dgm:pt modelId="{E8F80948-6C6E-4261-85E5-7C4CE3ABD908}">
      <dgm:prSet phldrT="[Szöveg]" custT="1"/>
      <dgm:spPr/>
      <dgm:t>
        <a:bodyPr/>
        <a:lstStyle/>
        <a:p>
          <a:r>
            <a:rPr lang="hu-HU" sz="1800" b="1" dirty="0" smtClean="0"/>
            <a:t>görgőpályás </a:t>
          </a:r>
          <a:r>
            <a:rPr lang="hu-HU" sz="1800" b="1" dirty="0" err="1" smtClean="0"/>
            <a:t>utántöltős</a:t>
          </a:r>
          <a:r>
            <a:rPr lang="hu-HU" sz="1800" b="1" dirty="0" smtClean="0"/>
            <a:t> tárolás</a:t>
          </a:r>
          <a:r>
            <a:rPr lang="hu-HU" sz="1800" dirty="0" smtClean="0"/>
            <a:t> </a:t>
          </a:r>
          <a:endParaRPr lang="hu-HU" sz="1800" dirty="0"/>
        </a:p>
      </dgm:t>
    </dgm:pt>
    <dgm:pt modelId="{F9EC8DD8-4190-48FC-BDCB-1B06456214E7}" type="parTrans" cxnId="{813A8C26-1298-4AD5-93D0-D250D008A318}">
      <dgm:prSet/>
      <dgm:spPr/>
      <dgm:t>
        <a:bodyPr/>
        <a:lstStyle/>
        <a:p>
          <a:endParaRPr lang="hu-HU"/>
        </a:p>
      </dgm:t>
    </dgm:pt>
    <dgm:pt modelId="{6D66B840-FDFC-4F0D-8226-F956D9A8C0B9}" type="sibTrans" cxnId="{813A8C26-1298-4AD5-93D0-D250D008A318}">
      <dgm:prSet/>
      <dgm:spPr/>
      <dgm:t>
        <a:bodyPr/>
        <a:lstStyle/>
        <a:p>
          <a:endParaRPr lang="hu-HU"/>
        </a:p>
      </dgm:t>
    </dgm:pt>
    <dgm:pt modelId="{67177F8B-D8F2-44C8-A63B-EA69DDC2598E}">
      <dgm:prSet phldrT="[Szöveg]" custT="1"/>
      <dgm:spPr/>
      <dgm:t>
        <a:bodyPr/>
        <a:lstStyle/>
        <a:p>
          <a:r>
            <a:rPr lang="hu-HU" sz="1800" b="1" dirty="0" smtClean="0"/>
            <a:t>Vezetősínes, gördíthető állványos tárolás</a:t>
          </a:r>
          <a:r>
            <a:rPr lang="hu-HU" sz="1800" dirty="0" smtClean="0"/>
            <a:t> </a:t>
          </a:r>
          <a:endParaRPr lang="hu-HU" sz="1800" dirty="0"/>
        </a:p>
      </dgm:t>
    </dgm:pt>
    <dgm:pt modelId="{7B041940-A069-4130-A932-52EDD5C9E10F}" type="parTrans" cxnId="{F4DE57D0-4311-4B0A-A89D-B062DC3A0F05}">
      <dgm:prSet/>
      <dgm:spPr/>
      <dgm:t>
        <a:bodyPr/>
        <a:lstStyle/>
        <a:p>
          <a:endParaRPr lang="hu-HU"/>
        </a:p>
      </dgm:t>
    </dgm:pt>
    <dgm:pt modelId="{0B023939-3AE3-4C50-B25B-FA3A91E23504}" type="sibTrans" cxnId="{F4DE57D0-4311-4B0A-A89D-B062DC3A0F05}">
      <dgm:prSet/>
      <dgm:spPr/>
      <dgm:t>
        <a:bodyPr/>
        <a:lstStyle/>
        <a:p>
          <a:endParaRPr lang="hu-HU"/>
        </a:p>
      </dgm:t>
    </dgm:pt>
    <dgm:pt modelId="{D1641C43-5996-4179-8DC0-D0426CDFC7F2}">
      <dgm:prSet phldrT="[Szöveg]" custT="1"/>
      <dgm:spPr/>
      <dgm:t>
        <a:bodyPr/>
        <a:lstStyle/>
        <a:p>
          <a:r>
            <a:rPr lang="hu-HU" sz="1800" b="1" dirty="0" smtClean="0"/>
            <a:t>Forgó állványos</a:t>
          </a:r>
          <a:endParaRPr lang="hu-HU" sz="1800" dirty="0"/>
        </a:p>
      </dgm:t>
    </dgm:pt>
    <dgm:pt modelId="{12C7967D-176D-4F98-8C1A-E0EDBFE4ED51}" type="parTrans" cxnId="{5CC6AFF8-81C9-4F4D-B38E-7DA685BBC2BE}">
      <dgm:prSet/>
      <dgm:spPr/>
      <dgm:t>
        <a:bodyPr/>
        <a:lstStyle/>
        <a:p>
          <a:endParaRPr lang="hu-HU"/>
        </a:p>
      </dgm:t>
    </dgm:pt>
    <dgm:pt modelId="{F428082D-ADA5-45F4-BC27-03AAECE91CDA}" type="sibTrans" cxnId="{5CC6AFF8-81C9-4F4D-B38E-7DA685BBC2BE}">
      <dgm:prSet/>
      <dgm:spPr/>
      <dgm:t>
        <a:bodyPr/>
        <a:lstStyle/>
        <a:p>
          <a:endParaRPr lang="hu-HU"/>
        </a:p>
      </dgm:t>
    </dgm:pt>
    <dgm:pt modelId="{93D7C427-EA2D-4518-98B7-F4D7F30127EF}">
      <dgm:prSet phldrT="[Szöveg]" custT="1"/>
      <dgm:spPr/>
      <dgm:t>
        <a:bodyPr/>
        <a:lstStyle/>
        <a:p>
          <a:r>
            <a:rPr lang="hu-HU" sz="1800" b="1" dirty="0" smtClean="0"/>
            <a:t>tárolás</a:t>
          </a:r>
          <a:r>
            <a:rPr lang="hu-HU" sz="1800" dirty="0" smtClean="0"/>
            <a:t> </a:t>
          </a:r>
          <a:endParaRPr lang="hu-HU" sz="1800" dirty="0"/>
        </a:p>
      </dgm:t>
    </dgm:pt>
    <dgm:pt modelId="{AB729AE5-D976-4436-B2EA-11942F3E9182}" type="parTrans" cxnId="{82A89CBD-00B1-41F1-A408-B6FADE0CB117}">
      <dgm:prSet/>
      <dgm:spPr/>
      <dgm:t>
        <a:bodyPr/>
        <a:lstStyle/>
        <a:p>
          <a:endParaRPr lang="hu-HU"/>
        </a:p>
      </dgm:t>
    </dgm:pt>
    <dgm:pt modelId="{1D670744-B2A9-4D7C-AF63-2944348A4F0B}" type="sibTrans" cxnId="{82A89CBD-00B1-41F1-A408-B6FADE0CB117}">
      <dgm:prSet/>
      <dgm:spPr/>
      <dgm:t>
        <a:bodyPr/>
        <a:lstStyle/>
        <a:p>
          <a:endParaRPr lang="hu-HU"/>
        </a:p>
      </dgm:t>
    </dgm:pt>
    <dgm:pt modelId="{F1783159-0383-4C11-A7CA-BD411FB503EB}" type="pres">
      <dgm:prSet presAssocID="{60931ECE-23FC-470A-B809-F35B9D24D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82878DC-B4BA-43C4-8654-509B7CEDF996}" type="pres">
      <dgm:prSet presAssocID="{71FB1318-AE17-469B-801A-5343BB287C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D53F92-D43B-4761-A46A-E5A086C32DDB}" type="pres">
      <dgm:prSet presAssocID="{859AE8C0-F0F3-4E0E-8DE8-57A1186223BC}" presName="sibTrans" presStyleCnt="0"/>
      <dgm:spPr/>
    </dgm:pt>
    <dgm:pt modelId="{B9EAEA7E-8E4E-43FF-8ACE-27D306C97101}" type="pres">
      <dgm:prSet presAssocID="{0929D67B-7755-4DD3-A8C7-DE3283D1B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77B85F-1695-40F2-A37B-877C97B2D2B0}" type="pres">
      <dgm:prSet presAssocID="{BB36E693-04FA-467F-92E7-5BEBD8CF40E2}" presName="sibTrans" presStyleCnt="0"/>
      <dgm:spPr/>
    </dgm:pt>
    <dgm:pt modelId="{20578F0A-A5DB-4565-BA15-5290021F3C97}" type="pres">
      <dgm:prSet presAssocID="{DB73379F-0DB5-4540-9626-C87DC9245A18}" presName="node" presStyleLbl="node1" presStyleIdx="2" presStyleCnt="3" custLinFactNeighborY="2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C6AFF8-81C9-4F4D-B38E-7DA685BBC2BE}" srcId="{DB73379F-0DB5-4540-9626-C87DC9245A18}" destId="{D1641C43-5996-4179-8DC0-D0426CDFC7F2}" srcOrd="4" destOrd="0" parTransId="{12C7967D-176D-4F98-8C1A-E0EDBFE4ED51}" sibTransId="{F428082D-ADA5-45F4-BC27-03AAECE91CDA}"/>
    <dgm:cxn modelId="{2B9D7BC6-F140-4A6E-B1AA-241A9E482DE5}" type="presOf" srcId="{71FB1318-AE17-469B-801A-5343BB287C3D}" destId="{382878DC-B4BA-43C4-8654-509B7CEDF996}" srcOrd="0" destOrd="0" presId="urn:microsoft.com/office/officeart/2005/8/layout/hList6"/>
    <dgm:cxn modelId="{A8FCFEEC-6D46-40F0-9586-6931E8F210CB}" type="presOf" srcId="{93D7C427-EA2D-4518-98B7-F4D7F30127EF}" destId="{20578F0A-A5DB-4565-BA15-5290021F3C97}" srcOrd="0" destOrd="6" presId="urn:microsoft.com/office/officeart/2005/8/layout/hList6"/>
    <dgm:cxn modelId="{FA01A775-0E86-4BD4-B5C9-BBC267C0A1FA}" srcId="{71FB1318-AE17-469B-801A-5343BB287C3D}" destId="{E752FA4B-52E1-4BFC-8277-8AB82A03F5F3}" srcOrd="2" destOrd="0" parTransId="{89EDB46C-15C3-43F8-948E-9FAC48ED9862}" sibTransId="{7CD71AEF-BF91-4BC1-AFD4-AD8C85D38C01}"/>
    <dgm:cxn modelId="{0FDFF167-6ADD-4030-BF93-AE7BB2065EEC}" type="presOf" srcId="{0929D67B-7755-4DD3-A8C7-DE3283D1BEFE}" destId="{B9EAEA7E-8E4E-43FF-8ACE-27D306C97101}" srcOrd="0" destOrd="0" presId="urn:microsoft.com/office/officeart/2005/8/layout/hList6"/>
    <dgm:cxn modelId="{0D5A59C6-E0B0-4AC1-A126-E9745C29B84E}" type="presOf" srcId="{65906046-D680-4C70-9095-6DA01CCC0565}" destId="{20578F0A-A5DB-4565-BA15-5290021F3C97}" srcOrd="0" destOrd="1" presId="urn:microsoft.com/office/officeart/2005/8/layout/hList6"/>
    <dgm:cxn modelId="{94998B2A-A1CF-460E-89A8-4A1788C991B7}" type="presOf" srcId="{F79EA0F4-DB7D-462D-87F8-005496A9482D}" destId="{B9EAEA7E-8E4E-43FF-8ACE-27D306C97101}" srcOrd="0" destOrd="6" presId="urn:microsoft.com/office/officeart/2005/8/layout/hList6"/>
    <dgm:cxn modelId="{813A8C26-1298-4AD5-93D0-D250D008A318}" srcId="{DB73379F-0DB5-4540-9626-C87DC9245A18}" destId="{E8F80948-6C6E-4261-85E5-7C4CE3ABD908}" srcOrd="2" destOrd="0" parTransId="{F9EC8DD8-4190-48FC-BDCB-1B06456214E7}" sibTransId="{6D66B840-FDFC-4F0D-8226-F956D9A8C0B9}"/>
    <dgm:cxn modelId="{1F4ED761-1299-4BE1-BCC5-328ACE1FFE5D}" srcId="{71FB1318-AE17-469B-801A-5343BB287C3D}" destId="{07C99FA6-3AF3-4EB0-9AFB-36FE149B1F4E}" srcOrd="1" destOrd="0" parTransId="{32DDAB11-A07D-4372-95F4-0F1A548A1612}" sibTransId="{C42EF89D-D3EB-42C4-B085-EFEDE9948217}"/>
    <dgm:cxn modelId="{5ADDE6DF-C575-4C33-B4C8-7EA6437D7247}" srcId="{0929D67B-7755-4DD3-A8C7-DE3283D1BEFE}" destId="{0BFEF432-FD4D-431E-A5CC-2E175DD38726}" srcOrd="4" destOrd="0" parTransId="{78F456C3-7158-43C2-B563-301620572D15}" sibTransId="{FF4D91B2-838C-42F6-8609-300E862BB731}"/>
    <dgm:cxn modelId="{F4DE57D0-4311-4B0A-A89D-B062DC3A0F05}" srcId="{DB73379F-0DB5-4540-9626-C87DC9245A18}" destId="{67177F8B-D8F2-44C8-A63B-EA69DDC2598E}" srcOrd="3" destOrd="0" parTransId="{7B041940-A069-4130-A932-52EDD5C9E10F}" sibTransId="{0B023939-3AE3-4C50-B25B-FA3A91E23504}"/>
    <dgm:cxn modelId="{57EF4C50-9059-4508-A830-D23DF6C4E85A}" type="presOf" srcId="{D1641C43-5996-4179-8DC0-D0426CDFC7F2}" destId="{20578F0A-A5DB-4565-BA15-5290021F3C97}" srcOrd="0" destOrd="5" presId="urn:microsoft.com/office/officeart/2005/8/layout/hList6"/>
    <dgm:cxn modelId="{A794352C-C091-4FD8-9C21-97A3E23C2906}" type="presOf" srcId="{6B7F5172-A801-4580-8318-55EB314EB13A}" destId="{20578F0A-A5DB-4565-BA15-5290021F3C97}" srcOrd="0" destOrd="2" presId="urn:microsoft.com/office/officeart/2005/8/layout/hList6"/>
    <dgm:cxn modelId="{D6B6FB3E-260F-4BA2-9869-A707FE1D4A34}" type="presOf" srcId="{839F3B7C-8D83-4F06-86F9-9A2B3015E18D}" destId="{B9EAEA7E-8E4E-43FF-8ACE-27D306C97101}" srcOrd="0" destOrd="4" presId="urn:microsoft.com/office/officeart/2005/8/layout/hList6"/>
    <dgm:cxn modelId="{26BDB652-2612-49FA-889B-50A30AEE0A94}" srcId="{60931ECE-23FC-470A-B809-F35B9D24D229}" destId="{0929D67B-7755-4DD3-A8C7-DE3283D1BEFE}" srcOrd="1" destOrd="0" parTransId="{19988E04-D7BC-4979-B65C-65AFEE1C46C8}" sibTransId="{BB36E693-04FA-467F-92E7-5BEBD8CF40E2}"/>
    <dgm:cxn modelId="{95E5750C-2914-467C-98B9-018C097AB2DF}" srcId="{60931ECE-23FC-470A-B809-F35B9D24D229}" destId="{DB73379F-0DB5-4540-9626-C87DC9245A18}" srcOrd="2" destOrd="0" parTransId="{0C70C556-C766-4D86-A85B-95EC1DDF25DF}" sibTransId="{B53BA287-592D-4016-A660-C74AE5C63E58}"/>
    <dgm:cxn modelId="{82A89CBD-00B1-41F1-A408-B6FADE0CB117}" srcId="{DB73379F-0DB5-4540-9626-C87DC9245A18}" destId="{93D7C427-EA2D-4518-98B7-F4D7F30127EF}" srcOrd="5" destOrd="0" parTransId="{AB729AE5-D976-4436-B2EA-11942F3E9182}" sibTransId="{1D670744-B2A9-4D7C-AF63-2944348A4F0B}"/>
    <dgm:cxn modelId="{86988166-3BE3-4E5B-AD90-E8B2BD66F5AB}" srcId="{60931ECE-23FC-470A-B809-F35B9D24D229}" destId="{71FB1318-AE17-469B-801A-5343BB287C3D}" srcOrd="0" destOrd="0" parTransId="{76B2F052-D837-407A-AD6D-EBF59908FC26}" sibTransId="{859AE8C0-F0F3-4E0E-8DE8-57A1186223BC}"/>
    <dgm:cxn modelId="{6B3CD6CF-2969-4894-9269-6CE563E912EC}" type="presOf" srcId="{80077E27-89F3-4DB2-A9B2-D723B9D94CF5}" destId="{382878DC-B4BA-43C4-8654-509B7CEDF996}" srcOrd="0" destOrd="1" presId="urn:microsoft.com/office/officeart/2005/8/layout/hList6"/>
    <dgm:cxn modelId="{08944589-ECC7-4F2E-9E76-6927B6F855BB}" type="presOf" srcId="{E8F80948-6C6E-4261-85E5-7C4CE3ABD908}" destId="{20578F0A-A5DB-4565-BA15-5290021F3C97}" srcOrd="0" destOrd="3" presId="urn:microsoft.com/office/officeart/2005/8/layout/hList6"/>
    <dgm:cxn modelId="{569659D6-D96E-463F-9EB2-62E8DD1F3C58}" type="presOf" srcId="{67177F8B-D8F2-44C8-A63B-EA69DDC2598E}" destId="{20578F0A-A5DB-4565-BA15-5290021F3C97}" srcOrd="0" destOrd="4" presId="urn:microsoft.com/office/officeart/2005/8/layout/hList6"/>
    <dgm:cxn modelId="{A027BAFF-EC97-4D7C-A8D8-4571285F1F1D}" srcId="{71FB1318-AE17-469B-801A-5343BB287C3D}" destId="{80077E27-89F3-4DB2-A9B2-D723B9D94CF5}" srcOrd="0" destOrd="0" parTransId="{E5FA01FF-6DE3-43F2-B5CF-A4C6E311F81D}" sibTransId="{26BBF1AA-AA91-4C0D-9CF1-D996536CC28E}"/>
    <dgm:cxn modelId="{B256DB42-10A8-46EA-BE78-9BD1FCA59FD2}" srcId="{DB73379F-0DB5-4540-9626-C87DC9245A18}" destId="{6B7F5172-A801-4580-8318-55EB314EB13A}" srcOrd="1" destOrd="0" parTransId="{BBE3DDD9-C3C5-4B50-8047-98CC4956C0C1}" sibTransId="{8A553F02-3400-4A9A-9833-4C99817174B8}"/>
    <dgm:cxn modelId="{BEBE402C-7553-4FA5-8D87-D254048F5C68}" type="presOf" srcId="{74AA526F-2020-421B-8D73-07C6D80E5128}" destId="{B9EAEA7E-8E4E-43FF-8ACE-27D306C97101}" srcOrd="0" destOrd="1" presId="urn:microsoft.com/office/officeart/2005/8/layout/hList6"/>
    <dgm:cxn modelId="{AEFFD609-6A25-47B9-A7AD-9C0DFF4D73AA}" type="presOf" srcId="{DB73379F-0DB5-4540-9626-C87DC9245A18}" destId="{20578F0A-A5DB-4565-BA15-5290021F3C97}" srcOrd="0" destOrd="0" presId="urn:microsoft.com/office/officeart/2005/8/layout/hList6"/>
    <dgm:cxn modelId="{553306AD-EAAF-4F34-8137-637E58BCD9E6}" srcId="{0929D67B-7755-4DD3-A8C7-DE3283D1BEFE}" destId="{DEA698A6-FB0B-4CB2-8B1A-6A31F812554F}" srcOrd="1" destOrd="0" parTransId="{2D0FAAD4-33C1-4D7F-A34A-933D03F04B1E}" sibTransId="{35F3A868-EE52-4365-92A3-AF50C16034A8}"/>
    <dgm:cxn modelId="{60841F43-887C-46F9-9193-9B8624617FA2}" srcId="{0929D67B-7755-4DD3-A8C7-DE3283D1BEFE}" destId="{F79EA0F4-DB7D-462D-87F8-005496A9482D}" srcOrd="5" destOrd="0" parTransId="{473C7C85-34B5-4E24-9DD1-9377A93B3E40}" sibTransId="{CE22E31C-5255-4E04-AA45-FD91B3A4F1DD}"/>
    <dgm:cxn modelId="{2BDE6F01-EA94-481F-9CED-0880F8EAC2D2}" srcId="{DB73379F-0DB5-4540-9626-C87DC9245A18}" destId="{65906046-D680-4C70-9095-6DA01CCC0565}" srcOrd="0" destOrd="0" parTransId="{AC1FEF35-B351-44F8-BC3B-88DFCFB1AD0E}" sibTransId="{16A2D0BB-D3A6-47D1-A801-977D031DE98C}"/>
    <dgm:cxn modelId="{4126627B-793B-4723-BFCC-6CC1287C6761}" type="presOf" srcId="{0BFEF432-FD4D-431E-A5CC-2E175DD38726}" destId="{B9EAEA7E-8E4E-43FF-8ACE-27D306C97101}" srcOrd="0" destOrd="5" presId="urn:microsoft.com/office/officeart/2005/8/layout/hList6"/>
    <dgm:cxn modelId="{50C9AB65-FF49-4171-9617-969CEA778003}" type="presOf" srcId="{54A9EBC4-C4F3-47D3-AE2E-4C4912AF16E4}" destId="{B9EAEA7E-8E4E-43FF-8ACE-27D306C97101}" srcOrd="0" destOrd="3" presId="urn:microsoft.com/office/officeart/2005/8/layout/hList6"/>
    <dgm:cxn modelId="{F4DAC61D-E00C-4927-8C56-F7A4ED65BCCB}" srcId="{0929D67B-7755-4DD3-A8C7-DE3283D1BEFE}" destId="{74AA526F-2020-421B-8D73-07C6D80E5128}" srcOrd="0" destOrd="0" parTransId="{A73FC1C8-BC3D-42D3-A7F1-59104F8E0620}" sibTransId="{4575E512-A242-476D-97F4-402BD63EC81A}"/>
    <dgm:cxn modelId="{48ED8C11-307C-436E-A6A8-3E588F88B34E}" type="presOf" srcId="{60931ECE-23FC-470A-B809-F35B9D24D229}" destId="{F1783159-0383-4C11-A7CA-BD411FB503EB}" srcOrd="0" destOrd="0" presId="urn:microsoft.com/office/officeart/2005/8/layout/hList6"/>
    <dgm:cxn modelId="{0C344432-D3B1-465A-BC26-57F75A0C1E60}" srcId="{0929D67B-7755-4DD3-A8C7-DE3283D1BEFE}" destId="{54A9EBC4-C4F3-47D3-AE2E-4C4912AF16E4}" srcOrd="2" destOrd="0" parTransId="{B0BBE892-6167-40F2-B4EC-E102EE64B602}" sibTransId="{A94A5A7B-AA46-46D5-B331-6CF23C63CFA7}"/>
    <dgm:cxn modelId="{D8030324-D92A-410F-B032-1F0C808410E2}" type="presOf" srcId="{07C99FA6-3AF3-4EB0-9AFB-36FE149B1F4E}" destId="{382878DC-B4BA-43C4-8654-509B7CEDF996}" srcOrd="0" destOrd="2" presId="urn:microsoft.com/office/officeart/2005/8/layout/hList6"/>
    <dgm:cxn modelId="{2EE08C08-7692-437E-80BB-1B7D913F686F}" type="presOf" srcId="{E752FA4B-52E1-4BFC-8277-8AB82A03F5F3}" destId="{382878DC-B4BA-43C4-8654-509B7CEDF996}" srcOrd="0" destOrd="3" presId="urn:microsoft.com/office/officeart/2005/8/layout/hList6"/>
    <dgm:cxn modelId="{753DB670-F1C0-4358-BE68-61040DD762F1}" type="presOf" srcId="{DEA698A6-FB0B-4CB2-8B1A-6A31F812554F}" destId="{B9EAEA7E-8E4E-43FF-8ACE-27D306C97101}" srcOrd="0" destOrd="2" presId="urn:microsoft.com/office/officeart/2005/8/layout/hList6"/>
    <dgm:cxn modelId="{D64A0A8D-39AF-4E59-8A83-6C64CC2F0DD1}" srcId="{0929D67B-7755-4DD3-A8C7-DE3283D1BEFE}" destId="{839F3B7C-8D83-4F06-86F9-9A2B3015E18D}" srcOrd="3" destOrd="0" parTransId="{85FDB6B4-D371-46F6-AA29-2F4285ECB244}" sibTransId="{615D72C7-0718-4049-95D3-E05EE6C67565}"/>
    <dgm:cxn modelId="{40694F59-F4BF-4537-A72F-B7C81281D785}" type="presParOf" srcId="{F1783159-0383-4C11-A7CA-BD411FB503EB}" destId="{382878DC-B4BA-43C4-8654-509B7CEDF996}" srcOrd="0" destOrd="0" presId="urn:microsoft.com/office/officeart/2005/8/layout/hList6"/>
    <dgm:cxn modelId="{E245F8E3-5A7E-423B-815B-08C369A0BAC7}" type="presParOf" srcId="{F1783159-0383-4C11-A7CA-BD411FB503EB}" destId="{65D53F92-D43B-4761-A46A-E5A086C32DDB}" srcOrd="1" destOrd="0" presId="urn:microsoft.com/office/officeart/2005/8/layout/hList6"/>
    <dgm:cxn modelId="{743E2F11-7CE7-48E4-BA40-4B47EEC3FA1F}" type="presParOf" srcId="{F1783159-0383-4C11-A7CA-BD411FB503EB}" destId="{B9EAEA7E-8E4E-43FF-8ACE-27D306C97101}" srcOrd="2" destOrd="0" presId="urn:microsoft.com/office/officeart/2005/8/layout/hList6"/>
    <dgm:cxn modelId="{790319A6-DFE1-4DBF-A64D-85814B08AF1F}" type="presParOf" srcId="{F1783159-0383-4C11-A7CA-BD411FB503EB}" destId="{6277B85F-1695-40F2-A37B-877C97B2D2B0}" srcOrd="3" destOrd="0" presId="urn:microsoft.com/office/officeart/2005/8/layout/hList6"/>
    <dgm:cxn modelId="{18EBD1AA-A380-4735-8C9E-B88876B1E7E0}" type="presParOf" srcId="{F1783159-0383-4C11-A7CA-BD411FB503EB}" destId="{20578F0A-A5DB-4565-BA15-5290021F3C9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D2EF2F-D5A1-4ADD-82A4-DAF79BD83433}" type="doc">
      <dgm:prSet loTypeId="urn:microsoft.com/office/officeart/2009/3/layout/BlockDescendingList" loCatId="list" qsTypeId="urn:microsoft.com/office/officeart/2005/8/quickstyle/3d2#1" qsCatId="3D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9FF9EF7B-A9A3-4452-A0C6-14E1C7BF247D}">
      <dgm:prSet phldrT="[Szöveg]"/>
      <dgm:spPr/>
      <dgm:t>
        <a:bodyPr/>
        <a:lstStyle/>
        <a:p>
          <a:r>
            <a:rPr lang="hu-HU" b="1" dirty="0" smtClean="0"/>
            <a:t>tárolóeszköz nélküli halmozás</a:t>
          </a:r>
          <a:r>
            <a:rPr lang="hu-HU" dirty="0" smtClean="0"/>
            <a:t> </a:t>
          </a:r>
          <a:endParaRPr lang="hu-HU" dirty="0"/>
        </a:p>
      </dgm:t>
    </dgm:pt>
    <dgm:pt modelId="{9EC1E313-2EA7-4367-BE00-01990DA09E2F}" type="parTrans" cxnId="{C47BD5EF-7C00-4286-8336-864124282B98}">
      <dgm:prSet/>
      <dgm:spPr/>
      <dgm:t>
        <a:bodyPr/>
        <a:lstStyle/>
        <a:p>
          <a:endParaRPr lang="hu-HU"/>
        </a:p>
      </dgm:t>
    </dgm:pt>
    <dgm:pt modelId="{3452F9CC-4430-4D3F-9527-223A71D812AB}" type="sibTrans" cxnId="{C47BD5EF-7C00-4286-8336-864124282B98}">
      <dgm:prSet/>
      <dgm:spPr/>
      <dgm:t>
        <a:bodyPr/>
        <a:lstStyle/>
        <a:p>
          <a:endParaRPr lang="hu-HU"/>
        </a:p>
      </dgm:t>
    </dgm:pt>
    <dgm:pt modelId="{E6D0DC78-2917-4B87-B9B2-6A6638EC223D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Tárolóesz-közt nem igényel</a:t>
          </a:r>
          <a:endParaRPr lang="hu-HU" sz="2000" dirty="0">
            <a:solidFill>
              <a:schemeClr val="tx1"/>
            </a:solidFill>
          </a:endParaRPr>
        </a:p>
      </dgm:t>
    </dgm:pt>
    <dgm:pt modelId="{A1AADBA4-7CF0-48CE-B8E4-2AB51CB65659}" type="parTrans" cxnId="{BD2CF48D-FD7D-46F0-9BBD-207130C1308F}">
      <dgm:prSet/>
      <dgm:spPr/>
      <dgm:t>
        <a:bodyPr/>
        <a:lstStyle/>
        <a:p>
          <a:endParaRPr lang="hu-HU"/>
        </a:p>
      </dgm:t>
    </dgm:pt>
    <dgm:pt modelId="{17F51037-48DB-4EE0-9101-2C8F161D6B49}" type="sibTrans" cxnId="{BD2CF48D-FD7D-46F0-9BBD-207130C1308F}">
      <dgm:prSet/>
      <dgm:spPr/>
      <dgm:t>
        <a:bodyPr/>
        <a:lstStyle/>
        <a:p>
          <a:endParaRPr lang="hu-HU"/>
        </a:p>
      </dgm:t>
    </dgm:pt>
    <dgm:pt modelId="{7B88C891-D696-4881-B38A-238D3F73FA97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Az áruk kézi vagy gépi erővel </a:t>
          </a:r>
          <a:r>
            <a:rPr lang="hu-HU" sz="2000" dirty="0" err="1" smtClean="0">
              <a:solidFill>
                <a:schemeClr val="tx1"/>
              </a:solidFill>
            </a:rPr>
            <a:t>halmozha-tók</a:t>
          </a:r>
          <a:endParaRPr lang="hu-HU" sz="2000" dirty="0" smtClean="0">
            <a:solidFill>
              <a:schemeClr val="tx1"/>
            </a:solidFill>
          </a:endParaRPr>
        </a:p>
        <a:p>
          <a:r>
            <a:rPr lang="hu-HU" sz="2000" dirty="0" smtClean="0">
              <a:solidFill>
                <a:schemeClr val="tx1"/>
              </a:solidFill>
            </a:rPr>
            <a:t>Gépi halmozás emelőtar-</a:t>
          </a:r>
          <a:r>
            <a:rPr lang="hu-HU" sz="2000" dirty="0" err="1" smtClean="0">
              <a:solidFill>
                <a:schemeClr val="tx1"/>
              </a:solidFill>
            </a:rPr>
            <a:t>goncákkal</a:t>
          </a:r>
          <a:r>
            <a:rPr lang="hu-HU" sz="2000" dirty="0" smtClean="0">
              <a:solidFill>
                <a:schemeClr val="tx1"/>
              </a:solidFill>
            </a:rPr>
            <a:t> vagy futódaruk-</a:t>
          </a:r>
          <a:r>
            <a:rPr lang="hu-HU" sz="2000" dirty="0" err="1" smtClean="0">
              <a:solidFill>
                <a:schemeClr val="tx1"/>
              </a:solidFill>
            </a:rPr>
            <a:t>kal</a:t>
          </a:r>
          <a:r>
            <a:rPr lang="hu-HU" sz="2000" dirty="0" smtClean="0">
              <a:solidFill>
                <a:schemeClr val="tx1"/>
              </a:solidFill>
            </a:rPr>
            <a:t> valósítható meg</a:t>
          </a:r>
          <a:endParaRPr lang="hu-HU" sz="1300" dirty="0">
            <a:solidFill>
              <a:schemeClr val="tx1"/>
            </a:solidFill>
          </a:endParaRPr>
        </a:p>
      </dgm:t>
    </dgm:pt>
    <dgm:pt modelId="{B30ED35D-8B46-4FF8-82F6-5B61899F59D8}" type="parTrans" cxnId="{E858B35D-4458-4B07-84F6-3D438D0760D2}">
      <dgm:prSet/>
      <dgm:spPr/>
      <dgm:t>
        <a:bodyPr/>
        <a:lstStyle/>
        <a:p>
          <a:endParaRPr lang="hu-HU"/>
        </a:p>
      </dgm:t>
    </dgm:pt>
    <dgm:pt modelId="{41D63F33-4745-4F1A-940B-6919FBEB55A3}" type="sibTrans" cxnId="{E858B35D-4458-4B07-84F6-3D438D0760D2}">
      <dgm:prSet/>
      <dgm:spPr/>
      <dgm:t>
        <a:bodyPr/>
        <a:lstStyle/>
        <a:p>
          <a:endParaRPr lang="hu-HU"/>
        </a:p>
      </dgm:t>
    </dgm:pt>
    <dgm:pt modelId="{4A9710F1-D275-4288-B062-702DEA4B2F23}">
      <dgm:prSet phldrT="[Szöveg]"/>
      <dgm:spPr/>
      <dgm:t>
        <a:bodyPr/>
        <a:lstStyle/>
        <a:p>
          <a:r>
            <a:rPr lang="hu-HU" b="1" dirty="0" smtClean="0"/>
            <a:t>sík rakodólapos</a:t>
          </a:r>
          <a:r>
            <a:rPr lang="hu-HU" dirty="0" smtClean="0"/>
            <a:t> </a:t>
          </a:r>
          <a:r>
            <a:rPr lang="hu-HU" b="1" dirty="0" smtClean="0"/>
            <a:t>tárolás</a:t>
          </a:r>
          <a:r>
            <a:rPr lang="hu-HU" dirty="0" smtClean="0"/>
            <a:t> </a:t>
          </a:r>
          <a:endParaRPr lang="hu-HU" dirty="0"/>
        </a:p>
      </dgm:t>
    </dgm:pt>
    <dgm:pt modelId="{C3E8F0FA-558E-4CF4-8FFE-7A95237F2C0B}" type="parTrans" cxnId="{BE8187D0-8030-4345-94EF-46D9B184B878}">
      <dgm:prSet/>
      <dgm:spPr/>
      <dgm:t>
        <a:bodyPr/>
        <a:lstStyle/>
        <a:p>
          <a:endParaRPr lang="hu-HU"/>
        </a:p>
      </dgm:t>
    </dgm:pt>
    <dgm:pt modelId="{1B1A05BF-564E-4B9F-9DFE-83C3105B3DF1}" type="sibTrans" cxnId="{BE8187D0-8030-4345-94EF-46D9B184B878}">
      <dgm:prSet/>
      <dgm:spPr/>
      <dgm:t>
        <a:bodyPr/>
        <a:lstStyle/>
        <a:p>
          <a:endParaRPr lang="hu-HU"/>
        </a:p>
      </dgm:t>
    </dgm:pt>
    <dgm:pt modelId="{724CC338-58D4-449B-8AAE-208AFA1C68A6}">
      <dgm:prSet phldrT="[Szöveg]" custT="1"/>
      <dgm:spPr/>
      <dgm:t>
        <a:bodyPr/>
        <a:lstStyle/>
        <a:p>
          <a:r>
            <a:rPr lang="hu-HU" sz="1700" dirty="0" smtClean="0">
              <a:solidFill>
                <a:schemeClr val="tx1"/>
              </a:solidFill>
            </a:rPr>
            <a:t>síkfelületekkel határolt </a:t>
          </a:r>
          <a:endParaRPr lang="hu-HU" sz="1700" dirty="0">
            <a:solidFill>
              <a:schemeClr val="tx1"/>
            </a:solidFill>
          </a:endParaRPr>
        </a:p>
      </dgm:t>
    </dgm:pt>
    <dgm:pt modelId="{27A50D76-1C58-45F4-A002-11637E2C62EA}" type="parTrans" cxnId="{2118B543-9C78-4EA2-8CA0-EB9AF2C947B5}">
      <dgm:prSet/>
      <dgm:spPr/>
      <dgm:t>
        <a:bodyPr/>
        <a:lstStyle/>
        <a:p>
          <a:endParaRPr lang="hu-HU"/>
        </a:p>
      </dgm:t>
    </dgm:pt>
    <dgm:pt modelId="{66A70B7C-07DD-40D8-AAF9-58E74E8A17E4}" type="sibTrans" cxnId="{2118B543-9C78-4EA2-8CA0-EB9AF2C947B5}">
      <dgm:prSet/>
      <dgm:spPr/>
      <dgm:t>
        <a:bodyPr/>
        <a:lstStyle/>
        <a:p>
          <a:endParaRPr lang="hu-HU"/>
        </a:p>
      </dgm:t>
    </dgm:pt>
    <dgm:pt modelId="{84D95B13-DC31-447B-B8A2-45C3BCB693AA}">
      <dgm:prSet phldrT="[Szöveg]" custT="1"/>
      <dgm:spPr/>
      <dgm:t>
        <a:bodyPr/>
        <a:lstStyle/>
        <a:p>
          <a:r>
            <a:rPr lang="hu-HU" sz="1700" dirty="0" smtClean="0">
              <a:solidFill>
                <a:schemeClr val="tx1"/>
              </a:solidFill>
            </a:rPr>
            <a:t>mozgatásra a keskenyebb folyosót igénylő emelőtargon-</a:t>
          </a:r>
          <a:r>
            <a:rPr lang="hu-HU" sz="1700" dirty="0" err="1" smtClean="0">
              <a:solidFill>
                <a:schemeClr val="tx1"/>
              </a:solidFill>
            </a:rPr>
            <a:t>cák</a:t>
          </a:r>
          <a:r>
            <a:rPr lang="hu-HU" sz="1700" dirty="0" smtClean="0">
              <a:solidFill>
                <a:schemeClr val="tx1"/>
              </a:solidFill>
            </a:rPr>
            <a:t> alkalmazhatók</a:t>
          </a:r>
        </a:p>
        <a:p>
          <a:r>
            <a:rPr lang="hu-HU" sz="1700" dirty="0" smtClean="0">
              <a:solidFill>
                <a:schemeClr val="tx1"/>
              </a:solidFill>
            </a:rPr>
            <a:t>kritikus keresztmetszete a legalsó </a:t>
          </a:r>
          <a:r>
            <a:rPr lang="hu-HU" sz="1700" dirty="0" err="1" smtClean="0">
              <a:solidFill>
                <a:schemeClr val="tx1"/>
              </a:solidFill>
            </a:rPr>
            <a:t>egységrako-mány</a:t>
          </a:r>
          <a:r>
            <a:rPr lang="hu-HU" sz="1700" dirty="0" smtClean="0">
              <a:solidFill>
                <a:schemeClr val="tx1"/>
              </a:solidFill>
            </a:rPr>
            <a:t> felső síkja</a:t>
          </a:r>
          <a:endParaRPr lang="hu-HU" sz="1700" dirty="0">
            <a:solidFill>
              <a:schemeClr val="tx1"/>
            </a:solidFill>
          </a:endParaRPr>
        </a:p>
      </dgm:t>
    </dgm:pt>
    <dgm:pt modelId="{1CE3E25F-5A92-47DE-9930-F3C6BB073B2C}" type="parTrans" cxnId="{ED6BAACE-77E3-4A15-950A-D342E05E0949}">
      <dgm:prSet/>
      <dgm:spPr/>
      <dgm:t>
        <a:bodyPr/>
        <a:lstStyle/>
        <a:p>
          <a:endParaRPr lang="hu-HU"/>
        </a:p>
      </dgm:t>
    </dgm:pt>
    <dgm:pt modelId="{3801A864-1EF7-40B9-97FB-7F9BBF500C3F}" type="sibTrans" cxnId="{ED6BAACE-77E3-4A15-950A-D342E05E0949}">
      <dgm:prSet/>
      <dgm:spPr/>
      <dgm:t>
        <a:bodyPr/>
        <a:lstStyle/>
        <a:p>
          <a:endParaRPr lang="hu-HU"/>
        </a:p>
      </dgm:t>
    </dgm:pt>
    <dgm:pt modelId="{B00B2E44-2766-4C7B-A328-FA2B00CD0D6D}">
      <dgm:prSet phldrT="[Szöveg]" custT="1"/>
      <dgm:spPr/>
      <dgm:t>
        <a:bodyPr/>
        <a:lstStyle/>
        <a:p>
          <a:r>
            <a:rPr lang="hu-HU" sz="2200" b="1" i="0" dirty="0" smtClean="0"/>
            <a:t>oldalfalas vagy keretes rakodólapokat</a:t>
          </a:r>
          <a:r>
            <a:rPr lang="hu-HU" sz="1700" dirty="0" smtClean="0"/>
            <a:t> </a:t>
          </a:r>
          <a:endParaRPr lang="hu-HU" sz="1700" dirty="0"/>
        </a:p>
      </dgm:t>
    </dgm:pt>
    <dgm:pt modelId="{20F021D7-5FAE-4961-8C47-E6B2B31D485A}" type="parTrans" cxnId="{7E3651A1-51E6-4398-AF73-28399D153B53}">
      <dgm:prSet/>
      <dgm:spPr/>
      <dgm:t>
        <a:bodyPr/>
        <a:lstStyle/>
        <a:p>
          <a:endParaRPr lang="hu-HU"/>
        </a:p>
      </dgm:t>
    </dgm:pt>
    <dgm:pt modelId="{C54E4E92-CB05-453D-9FA6-A65714E85695}" type="sibTrans" cxnId="{7E3651A1-51E6-4398-AF73-28399D153B53}">
      <dgm:prSet/>
      <dgm:spPr/>
      <dgm:t>
        <a:bodyPr/>
        <a:lstStyle/>
        <a:p>
          <a:endParaRPr lang="hu-HU"/>
        </a:p>
      </dgm:t>
    </dgm:pt>
    <dgm:pt modelId="{CBD6F145-8D27-4324-B351-E4C74B6806F1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nem szabályos alakú vagy kisebb teherbírású áruk esetében használják</a:t>
          </a:r>
          <a:endParaRPr lang="hu-HU" sz="1800" dirty="0">
            <a:solidFill>
              <a:schemeClr val="tx1"/>
            </a:solidFill>
          </a:endParaRPr>
        </a:p>
      </dgm:t>
    </dgm:pt>
    <dgm:pt modelId="{A37DF66C-EE5E-4435-906B-52FB3EBAC0E9}" type="parTrans" cxnId="{F449C1A7-6A12-4EEA-9E18-4FA28B5BA086}">
      <dgm:prSet/>
      <dgm:spPr/>
      <dgm:t>
        <a:bodyPr/>
        <a:lstStyle/>
        <a:p>
          <a:endParaRPr lang="hu-HU"/>
        </a:p>
      </dgm:t>
    </dgm:pt>
    <dgm:pt modelId="{C9AB0EA1-CCF3-4775-9202-9796FB34AC57}" type="sibTrans" cxnId="{F449C1A7-6A12-4EEA-9E18-4FA28B5BA086}">
      <dgm:prSet/>
      <dgm:spPr/>
      <dgm:t>
        <a:bodyPr/>
        <a:lstStyle/>
        <a:p>
          <a:endParaRPr lang="hu-HU"/>
        </a:p>
      </dgm:t>
    </dgm:pt>
    <dgm:pt modelId="{CF633480-A36F-4863-995E-FBF2B0A32BF1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</a:rPr>
            <a:t>áru méretéhez</a:t>
          </a:r>
          <a:endParaRPr lang="hu-HU" sz="1800" dirty="0">
            <a:solidFill>
              <a:schemeClr val="tx1"/>
            </a:solidFill>
          </a:endParaRPr>
        </a:p>
      </dgm:t>
    </dgm:pt>
    <dgm:pt modelId="{0DE167FD-C79F-48CC-9B01-375BC689D6FA}" type="parTrans" cxnId="{7718D22B-902A-4B22-AAB0-210228950A7C}">
      <dgm:prSet/>
      <dgm:spPr/>
      <dgm:t>
        <a:bodyPr/>
        <a:lstStyle/>
        <a:p>
          <a:endParaRPr lang="hu-HU"/>
        </a:p>
      </dgm:t>
    </dgm:pt>
    <dgm:pt modelId="{C18361FF-1FBC-4789-B09C-EDE5DAE4C6D9}" type="sibTrans" cxnId="{7718D22B-902A-4B22-AAB0-210228950A7C}">
      <dgm:prSet/>
      <dgm:spPr/>
      <dgm:t>
        <a:bodyPr/>
        <a:lstStyle/>
        <a:p>
          <a:endParaRPr lang="hu-HU"/>
        </a:p>
      </dgm:t>
    </dgm:pt>
    <dgm:pt modelId="{26D5FE3C-F52B-43FF-BEBE-8EB642583008}">
      <dgm:prSet custT="1"/>
      <dgm:spPr/>
      <dgm:t>
        <a:bodyPr/>
        <a:lstStyle/>
        <a:p>
          <a:r>
            <a:rPr lang="hu-HU" sz="1700" dirty="0" smtClean="0">
              <a:solidFill>
                <a:schemeClr val="tx1"/>
              </a:solidFill>
            </a:rPr>
            <a:t>áruk esetén alkalmazható</a:t>
          </a:r>
          <a:endParaRPr lang="hu-HU" sz="1700" dirty="0">
            <a:solidFill>
              <a:schemeClr val="tx1"/>
            </a:solidFill>
          </a:endParaRPr>
        </a:p>
      </dgm:t>
    </dgm:pt>
    <dgm:pt modelId="{B8237892-F625-40D8-AAE4-004A6236488E}" type="parTrans" cxnId="{82B79ED7-08B9-43B9-A9D3-F8E9C58CE210}">
      <dgm:prSet/>
      <dgm:spPr/>
      <dgm:t>
        <a:bodyPr/>
        <a:lstStyle/>
        <a:p>
          <a:endParaRPr lang="hu-HU"/>
        </a:p>
      </dgm:t>
    </dgm:pt>
    <dgm:pt modelId="{55867870-C0A7-489D-8CEA-FD62880F9B13}" type="sibTrans" cxnId="{82B79ED7-08B9-43B9-A9D3-F8E9C58CE210}">
      <dgm:prSet/>
      <dgm:spPr/>
      <dgm:t>
        <a:bodyPr/>
        <a:lstStyle/>
        <a:p>
          <a:endParaRPr lang="hu-HU"/>
        </a:p>
      </dgm:t>
    </dgm:pt>
    <dgm:pt modelId="{F069B21B-9ABA-4329-AA43-5E81A28C4235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</a:rPr>
            <a:t>Tárolókeretek</a:t>
          </a:r>
          <a:r>
            <a:rPr lang="hu-HU" sz="1800" b="1" dirty="0" smtClean="0">
              <a:solidFill>
                <a:schemeClr val="tx1"/>
              </a:solidFill>
            </a:rPr>
            <a:t> </a:t>
          </a:r>
          <a:r>
            <a:rPr lang="hu-HU" sz="1800" dirty="0" err="1" smtClean="0">
              <a:solidFill>
                <a:schemeClr val="tx1"/>
              </a:solidFill>
            </a:rPr>
            <a:t>alkalmazha-tók</a:t>
          </a:r>
          <a:endParaRPr lang="hu-HU" sz="1800" dirty="0">
            <a:solidFill>
              <a:schemeClr val="tx1"/>
            </a:solidFill>
          </a:endParaRPr>
        </a:p>
      </dgm:t>
    </dgm:pt>
    <dgm:pt modelId="{BD5EBEFC-EE53-4584-85B0-135864C0B781}" type="parTrans" cxnId="{9DD07326-1420-4EF9-99B4-1D5968010EBA}">
      <dgm:prSet/>
      <dgm:spPr/>
      <dgm:t>
        <a:bodyPr/>
        <a:lstStyle/>
        <a:p>
          <a:endParaRPr lang="hu-HU"/>
        </a:p>
      </dgm:t>
    </dgm:pt>
    <dgm:pt modelId="{6ECF7B13-DBAF-4533-8CF3-CA68957F3B8A}" type="sibTrans" cxnId="{9DD07326-1420-4EF9-99B4-1D5968010EBA}">
      <dgm:prSet/>
      <dgm:spPr/>
      <dgm:t>
        <a:bodyPr/>
        <a:lstStyle/>
        <a:p>
          <a:endParaRPr lang="hu-HU"/>
        </a:p>
      </dgm:t>
    </dgm:pt>
    <dgm:pt modelId="{E776BE83-C584-460C-AA99-34EBD3E6D4B0}" type="pres">
      <dgm:prSet presAssocID="{FED2EF2F-D5A1-4ADD-82A4-DAF79BD834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42542DC4-89E5-437E-A830-64B7029C77EF}" type="pres">
      <dgm:prSet presAssocID="{9FF9EF7B-A9A3-4452-A0C6-14E1C7BF247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BABFA7-AC0C-4BBF-B710-D0E134EDFAE4}" type="pres">
      <dgm:prSet presAssocID="{9FF9EF7B-A9A3-4452-A0C6-14E1C7BF247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71ECDD-3FE0-4379-95DF-41566859B3B4}" type="pres">
      <dgm:prSet presAssocID="{9FF9EF7B-A9A3-4452-A0C6-14E1C7BF247D}" presName="accentShape_1" presStyleCnt="0"/>
      <dgm:spPr/>
    </dgm:pt>
    <dgm:pt modelId="{2144C2A7-3547-4180-9C4D-CAAAFA22DA35}" type="pres">
      <dgm:prSet presAssocID="{9FF9EF7B-A9A3-4452-A0C6-14E1C7BF247D}" presName="imageRepeatNode" presStyleLbl="node1" presStyleIdx="0" presStyleCnt="3"/>
      <dgm:spPr/>
      <dgm:t>
        <a:bodyPr/>
        <a:lstStyle/>
        <a:p>
          <a:endParaRPr lang="hu-HU"/>
        </a:p>
      </dgm:t>
    </dgm:pt>
    <dgm:pt modelId="{72BB9B83-EA94-4C40-915B-E4378F5B726C}" type="pres">
      <dgm:prSet presAssocID="{4A9710F1-D275-4288-B062-702DEA4B2F23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61A73B-88FC-4618-890D-3412ECE60490}" type="pres">
      <dgm:prSet presAssocID="{4A9710F1-D275-4288-B062-702DEA4B2F23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828794-34D1-49DE-BED4-BA46E3EB3D21}" type="pres">
      <dgm:prSet presAssocID="{4A9710F1-D275-4288-B062-702DEA4B2F23}" presName="accentShape_2" presStyleCnt="0"/>
      <dgm:spPr/>
    </dgm:pt>
    <dgm:pt modelId="{D6E1606B-4BFE-488D-9910-5270CEE6F4A2}" type="pres">
      <dgm:prSet presAssocID="{4A9710F1-D275-4288-B062-702DEA4B2F23}" presName="imageRepeatNode" presStyleLbl="node1" presStyleIdx="1" presStyleCnt="3"/>
      <dgm:spPr/>
      <dgm:t>
        <a:bodyPr/>
        <a:lstStyle/>
        <a:p>
          <a:endParaRPr lang="hu-HU"/>
        </a:p>
      </dgm:t>
    </dgm:pt>
    <dgm:pt modelId="{69662F60-D840-43DD-8A53-0E67DC6F83CF}" type="pres">
      <dgm:prSet presAssocID="{B00B2E44-2766-4C7B-A328-FA2B00CD0D6D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238807-7474-46DE-A528-A6E5E293BD3F}" type="pres">
      <dgm:prSet presAssocID="{B00B2E44-2766-4C7B-A328-FA2B00CD0D6D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51910A-1955-418C-A174-2D1D7FE871ED}" type="pres">
      <dgm:prSet presAssocID="{B00B2E44-2766-4C7B-A328-FA2B00CD0D6D}" presName="accentShape_3" presStyleCnt="0"/>
      <dgm:spPr/>
    </dgm:pt>
    <dgm:pt modelId="{C161FC1E-C192-4F75-9E52-A81AD78ADBF0}" type="pres">
      <dgm:prSet presAssocID="{B00B2E44-2766-4C7B-A328-FA2B00CD0D6D}" presName="imageRepeatNode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7718D22B-902A-4B22-AAB0-210228950A7C}" srcId="{B00B2E44-2766-4C7B-A328-FA2B00CD0D6D}" destId="{CF633480-A36F-4863-995E-FBF2B0A32BF1}" srcOrd="1" destOrd="0" parTransId="{0DE167FD-C79F-48CC-9B01-375BC689D6FA}" sibTransId="{C18361FF-1FBC-4789-B09C-EDE5DAE4C6D9}"/>
    <dgm:cxn modelId="{0A2C3861-15B5-4D5F-ABC6-C4A605608BE1}" type="presOf" srcId="{4A9710F1-D275-4288-B062-702DEA4B2F23}" destId="{72BB9B83-EA94-4C40-915B-E4378F5B726C}" srcOrd="0" destOrd="0" presId="urn:microsoft.com/office/officeart/2009/3/layout/BlockDescendingList"/>
    <dgm:cxn modelId="{1854B9AA-7DE1-407E-A20E-DA9FC9E70042}" type="presOf" srcId="{E6D0DC78-2917-4B87-B9B2-6A6638EC223D}" destId="{CFBABFA7-AC0C-4BBF-B710-D0E134EDFAE4}" srcOrd="0" destOrd="0" presId="urn:microsoft.com/office/officeart/2009/3/layout/BlockDescendingList"/>
    <dgm:cxn modelId="{5CD701A8-055D-4AAE-9772-55EA87053D00}" type="presOf" srcId="{FED2EF2F-D5A1-4ADD-82A4-DAF79BD83433}" destId="{E776BE83-C584-460C-AA99-34EBD3E6D4B0}" srcOrd="0" destOrd="0" presId="urn:microsoft.com/office/officeart/2009/3/layout/BlockDescendingList"/>
    <dgm:cxn modelId="{C48F853B-1604-41B6-9BF9-5AE0B60C99F3}" type="presOf" srcId="{B00B2E44-2766-4C7B-A328-FA2B00CD0D6D}" destId="{69662F60-D840-43DD-8A53-0E67DC6F83CF}" srcOrd="0" destOrd="0" presId="urn:microsoft.com/office/officeart/2009/3/layout/BlockDescendingList"/>
    <dgm:cxn modelId="{23E99457-37BE-40CB-B979-B00944F0DFFB}" type="presOf" srcId="{9FF9EF7B-A9A3-4452-A0C6-14E1C7BF247D}" destId="{42542DC4-89E5-437E-A830-64B7029C77EF}" srcOrd="0" destOrd="0" presId="urn:microsoft.com/office/officeart/2009/3/layout/BlockDescendingList"/>
    <dgm:cxn modelId="{9F0DA9A4-0B92-41F5-AA2D-13051B00B564}" type="presOf" srcId="{CBD6F145-8D27-4324-B351-E4C74B6806F1}" destId="{90238807-7474-46DE-A528-A6E5E293BD3F}" srcOrd="0" destOrd="0" presId="urn:microsoft.com/office/officeart/2009/3/layout/BlockDescendingList"/>
    <dgm:cxn modelId="{B938827E-5DA0-46A2-9B17-0C0FE7004945}" type="presOf" srcId="{7B88C891-D696-4881-B38A-238D3F73FA97}" destId="{CFBABFA7-AC0C-4BBF-B710-D0E134EDFAE4}" srcOrd="0" destOrd="1" presId="urn:microsoft.com/office/officeart/2009/3/layout/BlockDescendingList"/>
    <dgm:cxn modelId="{2118B543-9C78-4EA2-8CA0-EB9AF2C947B5}" srcId="{4A9710F1-D275-4288-B062-702DEA4B2F23}" destId="{724CC338-58D4-449B-8AAE-208AFA1C68A6}" srcOrd="0" destOrd="0" parTransId="{27A50D76-1C58-45F4-A002-11637E2C62EA}" sibTransId="{66A70B7C-07DD-40D8-AAF9-58E74E8A17E4}"/>
    <dgm:cxn modelId="{D1F277B7-346B-49D8-BAD9-CA13E5CDB0C0}" type="presOf" srcId="{4A9710F1-D275-4288-B062-702DEA4B2F23}" destId="{D6E1606B-4BFE-488D-9910-5270CEE6F4A2}" srcOrd="1" destOrd="0" presId="urn:microsoft.com/office/officeart/2009/3/layout/BlockDescendingList"/>
    <dgm:cxn modelId="{C47BD5EF-7C00-4286-8336-864124282B98}" srcId="{FED2EF2F-D5A1-4ADD-82A4-DAF79BD83433}" destId="{9FF9EF7B-A9A3-4452-A0C6-14E1C7BF247D}" srcOrd="0" destOrd="0" parTransId="{9EC1E313-2EA7-4367-BE00-01990DA09E2F}" sibTransId="{3452F9CC-4430-4D3F-9527-223A71D812AB}"/>
    <dgm:cxn modelId="{8907E640-E09B-477B-BC3C-B01E6C38E961}" type="presOf" srcId="{9FF9EF7B-A9A3-4452-A0C6-14E1C7BF247D}" destId="{2144C2A7-3547-4180-9C4D-CAAAFA22DA35}" srcOrd="1" destOrd="0" presId="urn:microsoft.com/office/officeart/2009/3/layout/BlockDescendingList"/>
    <dgm:cxn modelId="{2864C5AF-4CE4-4866-B2AB-BD82382148A4}" type="presOf" srcId="{B00B2E44-2766-4C7B-A328-FA2B00CD0D6D}" destId="{C161FC1E-C192-4F75-9E52-A81AD78ADBF0}" srcOrd="1" destOrd="0" presId="urn:microsoft.com/office/officeart/2009/3/layout/BlockDescendingList"/>
    <dgm:cxn modelId="{9DD07326-1420-4EF9-99B4-1D5968010EBA}" srcId="{B00B2E44-2766-4C7B-A328-FA2B00CD0D6D}" destId="{F069B21B-9ABA-4329-AA43-5E81A28C4235}" srcOrd="2" destOrd="0" parTransId="{BD5EBEFC-EE53-4584-85B0-135864C0B781}" sibTransId="{6ECF7B13-DBAF-4533-8CF3-CA68957F3B8A}"/>
    <dgm:cxn modelId="{62B6CB98-F0F3-41CE-9F01-ABD7D0FA1F06}" type="presOf" srcId="{CF633480-A36F-4863-995E-FBF2B0A32BF1}" destId="{90238807-7474-46DE-A528-A6E5E293BD3F}" srcOrd="0" destOrd="1" presId="urn:microsoft.com/office/officeart/2009/3/layout/BlockDescendingList"/>
    <dgm:cxn modelId="{ED6BAACE-77E3-4A15-950A-D342E05E0949}" srcId="{4A9710F1-D275-4288-B062-702DEA4B2F23}" destId="{84D95B13-DC31-447B-B8A2-45C3BCB693AA}" srcOrd="2" destOrd="0" parTransId="{1CE3E25F-5A92-47DE-9930-F3C6BB073B2C}" sibTransId="{3801A864-1EF7-40B9-97FB-7F9BBF500C3F}"/>
    <dgm:cxn modelId="{7E3651A1-51E6-4398-AF73-28399D153B53}" srcId="{FED2EF2F-D5A1-4ADD-82A4-DAF79BD83433}" destId="{B00B2E44-2766-4C7B-A328-FA2B00CD0D6D}" srcOrd="2" destOrd="0" parTransId="{20F021D7-5FAE-4961-8C47-E6B2B31D485A}" sibTransId="{C54E4E92-CB05-453D-9FA6-A65714E85695}"/>
    <dgm:cxn modelId="{BE8187D0-8030-4345-94EF-46D9B184B878}" srcId="{FED2EF2F-D5A1-4ADD-82A4-DAF79BD83433}" destId="{4A9710F1-D275-4288-B062-702DEA4B2F23}" srcOrd="1" destOrd="0" parTransId="{C3E8F0FA-558E-4CF4-8FFE-7A95237F2C0B}" sibTransId="{1B1A05BF-564E-4B9F-9DFE-83C3105B3DF1}"/>
    <dgm:cxn modelId="{E858B35D-4458-4B07-84F6-3D438D0760D2}" srcId="{9FF9EF7B-A9A3-4452-A0C6-14E1C7BF247D}" destId="{7B88C891-D696-4881-B38A-238D3F73FA97}" srcOrd="1" destOrd="0" parTransId="{B30ED35D-8B46-4FF8-82F6-5B61899F59D8}" sibTransId="{41D63F33-4745-4F1A-940B-6919FBEB55A3}"/>
    <dgm:cxn modelId="{82B79ED7-08B9-43B9-A9D3-F8E9C58CE210}" srcId="{4A9710F1-D275-4288-B062-702DEA4B2F23}" destId="{26D5FE3C-F52B-43FF-BEBE-8EB642583008}" srcOrd="1" destOrd="0" parTransId="{B8237892-F625-40D8-AAE4-004A6236488E}" sibTransId="{55867870-C0A7-489D-8CEA-FD62880F9B13}"/>
    <dgm:cxn modelId="{F449C1A7-6A12-4EEA-9E18-4FA28B5BA086}" srcId="{B00B2E44-2766-4C7B-A328-FA2B00CD0D6D}" destId="{CBD6F145-8D27-4324-B351-E4C74B6806F1}" srcOrd="0" destOrd="0" parTransId="{A37DF66C-EE5E-4435-906B-52FB3EBAC0E9}" sibTransId="{C9AB0EA1-CCF3-4775-9202-9796FB34AC57}"/>
    <dgm:cxn modelId="{BD2CF48D-FD7D-46F0-9BBD-207130C1308F}" srcId="{9FF9EF7B-A9A3-4452-A0C6-14E1C7BF247D}" destId="{E6D0DC78-2917-4B87-B9B2-6A6638EC223D}" srcOrd="0" destOrd="0" parTransId="{A1AADBA4-7CF0-48CE-B8E4-2AB51CB65659}" sibTransId="{17F51037-48DB-4EE0-9101-2C8F161D6B49}"/>
    <dgm:cxn modelId="{FBF60152-35F3-4304-AF5F-18357B20AFBE}" type="presOf" srcId="{84D95B13-DC31-447B-B8A2-45C3BCB693AA}" destId="{3661A73B-88FC-4618-890D-3412ECE60490}" srcOrd="0" destOrd="2" presId="urn:microsoft.com/office/officeart/2009/3/layout/BlockDescendingList"/>
    <dgm:cxn modelId="{0111F64E-A351-4847-90AF-DC1C59D7D6AD}" type="presOf" srcId="{724CC338-58D4-449B-8AAE-208AFA1C68A6}" destId="{3661A73B-88FC-4618-890D-3412ECE60490}" srcOrd="0" destOrd="0" presId="urn:microsoft.com/office/officeart/2009/3/layout/BlockDescendingList"/>
    <dgm:cxn modelId="{F98A5865-8368-4F49-85E8-3A209D5BE11B}" type="presOf" srcId="{F069B21B-9ABA-4329-AA43-5E81A28C4235}" destId="{90238807-7474-46DE-A528-A6E5E293BD3F}" srcOrd="0" destOrd="2" presId="urn:microsoft.com/office/officeart/2009/3/layout/BlockDescendingList"/>
    <dgm:cxn modelId="{F6D12058-2D6E-48AD-8404-6226120A811A}" type="presOf" srcId="{26D5FE3C-F52B-43FF-BEBE-8EB642583008}" destId="{3661A73B-88FC-4618-890D-3412ECE60490}" srcOrd="0" destOrd="1" presId="urn:microsoft.com/office/officeart/2009/3/layout/BlockDescendingList"/>
    <dgm:cxn modelId="{2EF0F7E5-B745-43D9-B3D9-2863EFFC6B24}" type="presParOf" srcId="{E776BE83-C584-460C-AA99-34EBD3E6D4B0}" destId="{42542DC4-89E5-437E-A830-64B7029C77EF}" srcOrd="0" destOrd="0" presId="urn:microsoft.com/office/officeart/2009/3/layout/BlockDescendingList"/>
    <dgm:cxn modelId="{B325C8A8-7737-47B2-9A1D-EF2C0F3E594C}" type="presParOf" srcId="{E776BE83-C584-460C-AA99-34EBD3E6D4B0}" destId="{CFBABFA7-AC0C-4BBF-B710-D0E134EDFAE4}" srcOrd="1" destOrd="0" presId="urn:microsoft.com/office/officeart/2009/3/layout/BlockDescendingList"/>
    <dgm:cxn modelId="{5CD096A5-EB64-4CA6-A711-06B1B2836FB6}" type="presParOf" srcId="{E776BE83-C584-460C-AA99-34EBD3E6D4B0}" destId="{D271ECDD-3FE0-4379-95DF-41566859B3B4}" srcOrd="2" destOrd="0" presId="urn:microsoft.com/office/officeart/2009/3/layout/BlockDescendingList"/>
    <dgm:cxn modelId="{819057F4-34F6-4CAF-81E0-4F1B7AE0050F}" type="presParOf" srcId="{D271ECDD-3FE0-4379-95DF-41566859B3B4}" destId="{2144C2A7-3547-4180-9C4D-CAAAFA22DA35}" srcOrd="0" destOrd="0" presId="urn:microsoft.com/office/officeart/2009/3/layout/BlockDescendingList"/>
    <dgm:cxn modelId="{ED460D58-CE43-42B6-BB0A-816564560425}" type="presParOf" srcId="{E776BE83-C584-460C-AA99-34EBD3E6D4B0}" destId="{72BB9B83-EA94-4C40-915B-E4378F5B726C}" srcOrd="3" destOrd="0" presId="urn:microsoft.com/office/officeart/2009/3/layout/BlockDescendingList"/>
    <dgm:cxn modelId="{FA4ED817-C70A-486D-81F6-889F2524A7C1}" type="presParOf" srcId="{E776BE83-C584-460C-AA99-34EBD3E6D4B0}" destId="{3661A73B-88FC-4618-890D-3412ECE60490}" srcOrd="4" destOrd="0" presId="urn:microsoft.com/office/officeart/2009/3/layout/BlockDescendingList"/>
    <dgm:cxn modelId="{D2007916-ADAB-4106-AD74-3732D593B3B5}" type="presParOf" srcId="{E776BE83-C584-460C-AA99-34EBD3E6D4B0}" destId="{63828794-34D1-49DE-BED4-BA46E3EB3D21}" srcOrd="5" destOrd="0" presId="urn:microsoft.com/office/officeart/2009/3/layout/BlockDescendingList"/>
    <dgm:cxn modelId="{88966F77-32FA-4587-A147-BA26CCEBFEC4}" type="presParOf" srcId="{63828794-34D1-49DE-BED4-BA46E3EB3D21}" destId="{D6E1606B-4BFE-488D-9910-5270CEE6F4A2}" srcOrd="0" destOrd="0" presId="urn:microsoft.com/office/officeart/2009/3/layout/BlockDescendingList"/>
    <dgm:cxn modelId="{EE9D89FC-72B0-4D76-ABD2-E9D075C0C1E4}" type="presParOf" srcId="{E776BE83-C584-460C-AA99-34EBD3E6D4B0}" destId="{69662F60-D840-43DD-8A53-0E67DC6F83CF}" srcOrd="6" destOrd="0" presId="urn:microsoft.com/office/officeart/2009/3/layout/BlockDescendingList"/>
    <dgm:cxn modelId="{70E1ABE5-6DA2-49A3-81E3-25859A1C0F1E}" type="presParOf" srcId="{E776BE83-C584-460C-AA99-34EBD3E6D4B0}" destId="{90238807-7474-46DE-A528-A6E5E293BD3F}" srcOrd="7" destOrd="0" presId="urn:microsoft.com/office/officeart/2009/3/layout/BlockDescendingList"/>
    <dgm:cxn modelId="{38F1A352-9BBF-405C-8E87-0EA1FDC22BD9}" type="presParOf" srcId="{E776BE83-C584-460C-AA99-34EBD3E6D4B0}" destId="{BB51910A-1955-418C-A174-2D1D7FE871ED}" srcOrd="8" destOrd="0" presId="urn:microsoft.com/office/officeart/2009/3/layout/BlockDescendingList"/>
    <dgm:cxn modelId="{B3383F9E-9184-4AA8-A83E-7309E8FDE51B}" type="presParOf" srcId="{BB51910A-1955-418C-A174-2D1D7FE871ED}" destId="{C161FC1E-C192-4F75-9E52-A81AD78ADBF0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055B02-13DC-4F1F-A3CB-5193F6EE83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3F9A8A7E-286B-471E-923C-96B714CF9049}">
      <dgm:prSet phldrT="[Szöveg]"/>
      <dgm:spPr/>
      <dgm:t>
        <a:bodyPr/>
        <a:lstStyle/>
        <a:p>
          <a:r>
            <a:rPr lang="hu-HU" b="1" dirty="0" err="1" smtClean="0"/>
            <a:t>utántöltős</a:t>
          </a:r>
          <a:r>
            <a:rPr lang="hu-HU" b="1" dirty="0" smtClean="0"/>
            <a:t> állványos tárolás</a:t>
          </a:r>
          <a:r>
            <a:rPr lang="hu-HU" dirty="0" smtClean="0"/>
            <a:t> </a:t>
          </a:r>
          <a:endParaRPr lang="hu-HU" dirty="0"/>
        </a:p>
      </dgm:t>
    </dgm:pt>
    <dgm:pt modelId="{6A1C20C9-E34C-4BAD-9F4B-4DD6ACFE0C03}" type="parTrans" cxnId="{B1F58055-8B35-437B-855E-411028396CCC}">
      <dgm:prSet/>
      <dgm:spPr/>
      <dgm:t>
        <a:bodyPr/>
        <a:lstStyle/>
        <a:p>
          <a:endParaRPr lang="hu-HU"/>
        </a:p>
      </dgm:t>
    </dgm:pt>
    <dgm:pt modelId="{EC3EC396-256D-4CF0-B6F0-E9F9C10C921E}" type="sibTrans" cxnId="{B1F58055-8B35-437B-855E-411028396CCC}">
      <dgm:prSet/>
      <dgm:spPr/>
      <dgm:t>
        <a:bodyPr/>
        <a:lstStyle/>
        <a:p>
          <a:endParaRPr lang="hu-HU"/>
        </a:p>
      </dgm:t>
    </dgm:pt>
    <dgm:pt modelId="{162476E1-62FD-46D1-BEEE-29C32607C558}">
      <dgm:prSet phldrT="[Szöveg]"/>
      <dgm:spPr/>
      <dgm:t>
        <a:bodyPr/>
        <a:lstStyle/>
        <a:p>
          <a:r>
            <a:rPr lang="hu-HU" b="1" dirty="0" smtClean="0"/>
            <a:t>gördíthető állványos tárolás</a:t>
          </a:r>
          <a:r>
            <a:rPr lang="hu-HU" dirty="0" smtClean="0"/>
            <a:t> </a:t>
          </a:r>
          <a:endParaRPr lang="hu-HU" dirty="0"/>
        </a:p>
      </dgm:t>
    </dgm:pt>
    <dgm:pt modelId="{7D0FDD10-555C-4AEA-BC25-8C689E4E2FC9}" type="parTrans" cxnId="{88C83B00-FE35-4155-B957-654A98C15495}">
      <dgm:prSet/>
      <dgm:spPr/>
      <dgm:t>
        <a:bodyPr/>
        <a:lstStyle/>
        <a:p>
          <a:endParaRPr lang="hu-HU"/>
        </a:p>
      </dgm:t>
    </dgm:pt>
    <dgm:pt modelId="{7D1CC42E-C89C-42C3-83C8-9DE0BFE23F96}" type="sibTrans" cxnId="{88C83B00-FE35-4155-B957-654A98C15495}">
      <dgm:prSet/>
      <dgm:spPr/>
      <dgm:t>
        <a:bodyPr/>
        <a:lstStyle/>
        <a:p>
          <a:endParaRPr lang="hu-HU"/>
        </a:p>
      </dgm:t>
    </dgm:pt>
    <dgm:pt modelId="{72838F4C-2CBF-4113-B1A8-3A8F17AA0581}">
      <dgm:prSet phldrT="[Szöveg]"/>
      <dgm:spPr/>
      <dgm:t>
        <a:bodyPr/>
        <a:lstStyle/>
        <a:p>
          <a:r>
            <a:rPr lang="hu-HU" b="1" dirty="0" smtClean="0"/>
            <a:t>forgó állványos tárolás</a:t>
          </a:r>
          <a:r>
            <a:rPr lang="hu-HU" dirty="0" smtClean="0"/>
            <a:t> </a:t>
          </a:r>
          <a:endParaRPr lang="hu-HU" dirty="0"/>
        </a:p>
      </dgm:t>
    </dgm:pt>
    <dgm:pt modelId="{5DA01B29-F211-48AA-9746-0B33D66F3EFD}" type="parTrans" cxnId="{F4B13A8E-177C-42BD-A8C9-1BDBFDC2FD0A}">
      <dgm:prSet/>
      <dgm:spPr/>
      <dgm:t>
        <a:bodyPr/>
        <a:lstStyle/>
        <a:p>
          <a:endParaRPr lang="hu-HU"/>
        </a:p>
      </dgm:t>
    </dgm:pt>
    <dgm:pt modelId="{44F0A044-A325-41FE-84A1-D8C572A5580F}" type="sibTrans" cxnId="{F4B13A8E-177C-42BD-A8C9-1BDBFDC2FD0A}">
      <dgm:prSet/>
      <dgm:spPr/>
      <dgm:t>
        <a:bodyPr/>
        <a:lstStyle/>
        <a:p>
          <a:endParaRPr lang="hu-HU"/>
        </a:p>
      </dgm:t>
    </dgm:pt>
    <dgm:pt modelId="{E1EF42CB-4856-4833-A2F4-AA6E9B689E6C}">
      <dgm:prSet/>
      <dgm:spPr/>
      <dgm:t>
        <a:bodyPr/>
        <a:lstStyle/>
        <a:p>
          <a:r>
            <a:rPr lang="hu-HU" b="1" dirty="0" smtClean="0"/>
            <a:t>vezetősínes </a:t>
          </a:r>
          <a:r>
            <a:rPr lang="hu-HU" b="1" dirty="0" err="1" smtClean="0"/>
            <a:t>utántöltős</a:t>
          </a:r>
          <a:r>
            <a:rPr lang="hu-HU" b="1" dirty="0" smtClean="0"/>
            <a:t> állványok</a:t>
          </a:r>
          <a:r>
            <a:rPr lang="hu-HU" dirty="0" smtClean="0"/>
            <a:t> </a:t>
          </a:r>
          <a:endParaRPr lang="hu-HU" dirty="0"/>
        </a:p>
      </dgm:t>
    </dgm:pt>
    <dgm:pt modelId="{B4F837ED-30CE-4768-B663-1CE3CD69B665}" type="parTrans" cxnId="{1B181989-90BF-4443-AB2B-5B7B6366EE6F}">
      <dgm:prSet/>
      <dgm:spPr/>
      <dgm:t>
        <a:bodyPr/>
        <a:lstStyle/>
        <a:p>
          <a:endParaRPr lang="hu-HU"/>
        </a:p>
      </dgm:t>
    </dgm:pt>
    <dgm:pt modelId="{2AC0391F-39EC-496B-A0A7-46839A31E6CA}" type="sibTrans" cxnId="{1B181989-90BF-4443-AB2B-5B7B6366EE6F}">
      <dgm:prSet/>
      <dgm:spPr/>
      <dgm:t>
        <a:bodyPr/>
        <a:lstStyle/>
        <a:p>
          <a:endParaRPr lang="hu-HU"/>
        </a:p>
      </dgm:t>
    </dgm:pt>
    <dgm:pt modelId="{98AEBC4F-39A8-42F2-AD92-96E129CD23BF}">
      <dgm:prSet/>
      <dgm:spPr/>
      <dgm:t>
        <a:bodyPr/>
        <a:lstStyle/>
        <a:p>
          <a:r>
            <a:rPr lang="hu-HU" b="1" dirty="0" smtClean="0"/>
            <a:t>görgőpályás </a:t>
          </a:r>
          <a:r>
            <a:rPr lang="hu-HU" b="1" dirty="0" err="1" smtClean="0"/>
            <a:t>utántöltős</a:t>
          </a:r>
          <a:r>
            <a:rPr lang="hu-HU" b="1" dirty="0" smtClean="0"/>
            <a:t> állványos tárolás</a:t>
          </a:r>
          <a:r>
            <a:rPr lang="hu-HU" dirty="0" smtClean="0"/>
            <a:t> </a:t>
          </a:r>
          <a:endParaRPr lang="hu-HU" dirty="0"/>
        </a:p>
      </dgm:t>
    </dgm:pt>
    <dgm:pt modelId="{6FFD87C3-90CF-43BD-A5F3-97F3B0D11517}" type="parTrans" cxnId="{745AEA9D-AA68-4DCD-A8A0-8BCEB7FF08B2}">
      <dgm:prSet/>
      <dgm:spPr/>
      <dgm:t>
        <a:bodyPr/>
        <a:lstStyle/>
        <a:p>
          <a:endParaRPr lang="hu-HU"/>
        </a:p>
      </dgm:t>
    </dgm:pt>
    <dgm:pt modelId="{C451C896-D20F-490C-87CD-BD4CEBDBE581}" type="sibTrans" cxnId="{745AEA9D-AA68-4DCD-A8A0-8BCEB7FF08B2}">
      <dgm:prSet/>
      <dgm:spPr/>
      <dgm:t>
        <a:bodyPr/>
        <a:lstStyle/>
        <a:p>
          <a:endParaRPr lang="hu-HU"/>
        </a:p>
      </dgm:t>
    </dgm:pt>
    <dgm:pt modelId="{61ADDA02-3D31-49D1-83D4-E3AD726B17C7}">
      <dgm:prSet/>
      <dgm:spPr/>
      <dgm:t>
        <a:bodyPr/>
        <a:lstStyle/>
        <a:p>
          <a:r>
            <a:rPr lang="hu-HU" b="1" dirty="0" err="1" smtClean="0"/>
            <a:t>csúszópályás</a:t>
          </a:r>
          <a:r>
            <a:rPr lang="hu-HU" b="1" dirty="0" smtClean="0"/>
            <a:t> </a:t>
          </a:r>
          <a:r>
            <a:rPr lang="hu-HU" b="1" dirty="0" err="1" smtClean="0"/>
            <a:t>utántöltős</a:t>
          </a:r>
          <a:r>
            <a:rPr lang="hu-HU" b="1" dirty="0" smtClean="0"/>
            <a:t> állvány</a:t>
          </a:r>
          <a:r>
            <a:rPr lang="hu-HU" dirty="0" smtClean="0"/>
            <a:t> </a:t>
          </a:r>
          <a:endParaRPr lang="hu-HU" dirty="0"/>
        </a:p>
      </dgm:t>
    </dgm:pt>
    <dgm:pt modelId="{9D00BF15-7844-4252-801A-AEE9B6890121}" type="parTrans" cxnId="{F1D573B0-0BE7-4102-8B42-08059EE194D3}">
      <dgm:prSet/>
      <dgm:spPr/>
      <dgm:t>
        <a:bodyPr/>
        <a:lstStyle/>
        <a:p>
          <a:endParaRPr lang="hu-HU"/>
        </a:p>
      </dgm:t>
    </dgm:pt>
    <dgm:pt modelId="{255C4B85-2B1D-4C66-B573-EB09AD59B2FD}" type="sibTrans" cxnId="{F1D573B0-0BE7-4102-8B42-08059EE194D3}">
      <dgm:prSet/>
      <dgm:spPr/>
      <dgm:t>
        <a:bodyPr/>
        <a:lstStyle/>
        <a:p>
          <a:endParaRPr lang="hu-HU"/>
        </a:p>
      </dgm:t>
    </dgm:pt>
    <dgm:pt modelId="{BA0C84C5-5FD1-4E85-A023-0898FD911A9F}" type="pres">
      <dgm:prSet presAssocID="{3C055B02-13DC-4F1F-A3CB-5193F6EE83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63D6F248-EB4A-4C47-BB6C-E4C05575ECEC}" type="pres">
      <dgm:prSet presAssocID="{3C055B02-13DC-4F1F-A3CB-5193F6EE834D}" presName="Name1" presStyleCnt="0"/>
      <dgm:spPr/>
    </dgm:pt>
    <dgm:pt modelId="{D0E7784B-E27A-4139-9FDE-30B20B3AE530}" type="pres">
      <dgm:prSet presAssocID="{3C055B02-13DC-4F1F-A3CB-5193F6EE834D}" presName="cycle" presStyleCnt="0"/>
      <dgm:spPr/>
    </dgm:pt>
    <dgm:pt modelId="{36723638-DFE3-4687-9C9A-7EB9FC7D1303}" type="pres">
      <dgm:prSet presAssocID="{3C055B02-13DC-4F1F-A3CB-5193F6EE834D}" presName="srcNode" presStyleLbl="node1" presStyleIdx="0" presStyleCnt="6"/>
      <dgm:spPr/>
    </dgm:pt>
    <dgm:pt modelId="{54CB3466-25D4-4702-BED4-70B2E3077ECE}" type="pres">
      <dgm:prSet presAssocID="{3C055B02-13DC-4F1F-A3CB-5193F6EE834D}" presName="conn" presStyleLbl="parChTrans1D2" presStyleIdx="0" presStyleCnt="1"/>
      <dgm:spPr/>
      <dgm:t>
        <a:bodyPr/>
        <a:lstStyle/>
        <a:p>
          <a:endParaRPr lang="hu-HU"/>
        </a:p>
      </dgm:t>
    </dgm:pt>
    <dgm:pt modelId="{B191231E-907D-4C24-8288-ADC8809D7984}" type="pres">
      <dgm:prSet presAssocID="{3C055B02-13DC-4F1F-A3CB-5193F6EE834D}" presName="extraNode" presStyleLbl="node1" presStyleIdx="0" presStyleCnt="6"/>
      <dgm:spPr/>
    </dgm:pt>
    <dgm:pt modelId="{C09516FE-BED8-4A63-8789-5FE5F9E4A69C}" type="pres">
      <dgm:prSet presAssocID="{3C055B02-13DC-4F1F-A3CB-5193F6EE834D}" presName="dstNode" presStyleLbl="node1" presStyleIdx="0" presStyleCnt="6"/>
      <dgm:spPr/>
    </dgm:pt>
    <dgm:pt modelId="{2FA14505-CBD7-436A-9AA9-39DBF030D20B}" type="pres">
      <dgm:prSet presAssocID="{3F9A8A7E-286B-471E-923C-96B714CF904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D75884-E442-4BD1-B471-A48A393655DE}" type="pres">
      <dgm:prSet presAssocID="{3F9A8A7E-286B-471E-923C-96B714CF9049}" presName="accent_1" presStyleCnt="0"/>
      <dgm:spPr/>
    </dgm:pt>
    <dgm:pt modelId="{6489BFAF-72A6-447B-AEEE-ADFBDDF2C71C}" type="pres">
      <dgm:prSet presAssocID="{3F9A8A7E-286B-471E-923C-96B714CF9049}" presName="accentRepeatNode" presStyleLbl="solidFgAcc1" presStyleIdx="0" presStyleCnt="6"/>
      <dgm:spPr/>
    </dgm:pt>
    <dgm:pt modelId="{703D08D0-69B9-4976-9505-E30A2733963E}" type="pres">
      <dgm:prSet presAssocID="{61ADDA02-3D31-49D1-83D4-E3AD726B17C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5AE712-CECD-4CC8-B3E0-89914C10311D}" type="pres">
      <dgm:prSet presAssocID="{61ADDA02-3D31-49D1-83D4-E3AD726B17C7}" presName="accent_2" presStyleCnt="0"/>
      <dgm:spPr/>
    </dgm:pt>
    <dgm:pt modelId="{9145DD20-8919-4390-B30C-2197B25CCE46}" type="pres">
      <dgm:prSet presAssocID="{61ADDA02-3D31-49D1-83D4-E3AD726B17C7}" presName="accentRepeatNode" presStyleLbl="solidFgAcc1" presStyleIdx="1" presStyleCnt="6"/>
      <dgm:spPr/>
    </dgm:pt>
    <dgm:pt modelId="{C60B006D-660E-4EDB-9B7D-BAD51EBE499A}" type="pres">
      <dgm:prSet presAssocID="{98AEBC4F-39A8-42F2-AD92-96E129CD23B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974537-57A3-47B8-8BD4-B564D4EB436E}" type="pres">
      <dgm:prSet presAssocID="{98AEBC4F-39A8-42F2-AD92-96E129CD23BF}" presName="accent_3" presStyleCnt="0"/>
      <dgm:spPr/>
    </dgm:pt>
    <dgm:pt modelId="{B89B03B9-2219-4EFD-B3BF-8CA9C6B40459}" type="pres">
      <dgm:prSet presAssocID="{98AEBC4F-39A8-42F2-AD92-96E129CD23BF}" presName="accentRepeatNode" presStyleLbl="solidFgAcc1" presStyleIdx="2" presStyleCnt="6"/>
      <dgm:spPr/>
    </dgm:pt>
    <dgm:pt modelId="{37B70F93-1905-48FC-A6D0-AE897DC1C377}" type="pres">
      <dgm:prSet presAssocID="{E1EF42CB-4856-4833-A2F4-AA6E9B689E6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48B7E3-3D7A-4311-852D-B458949D466F}" type="pres">
      <dgm:prSet presAssocID="{E1EF42CB-4856-4833-A2F4-AA6E9B689E6C}" presName="accent_4" presStyleCnt="0"/>
      <dgm:spPr/>
    </dgm:pt>
    <dgm:pt modelId="{69D92FD1-0C99-401A-8C47-259159FBDAC8}" type="pres">
      <dgm:prSet presAssocID="{E1EF42CB-4856-4833-A2F4-AA6E9B689E6C}" presName="accentRepeatNode" presStyleLbl="solidFgAcc1" presStyleIdx="3" presStyleCnt="6"/>
      <dgm:spPr/>
    </dgm:pt>
    <dgm:pt modelId="{4B6AFB34-B4AD-4142-ADEC-B2908A3CF63C}" type="pres">
      <dgm:prSet presAssocID="{162476E1-62FD-46D1-BEEE-29C32607C55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D17468-5024-4369-8789-8F683C8ED114}" type="pres">
      <dgm:prSet presAssocID="{162476E1-62FD-46D1-BEEE-29C32607C558}" presName="accent_5" presStyleCnt="0"/>
      <dgm:spPr/>
    </dgm:pt>
    <dgm:pt modelId="{54FF3A74-8B73-44CC-A277-E1FE93A40D03}" type="pres">
      <dgm:prSet presAssocID="{162476E1-62FD-46D1-BEEE-29C32607C558}" presName="accentRepeatNode" presStyleLbl="solidFgAcc1" presStyleIdx="4" presStyleCnt="6"/>
      <dgm:spPr/>
    </dgm:pt>
    <dgm:pt modelId="{308B5BF5-1B43-4C96-829E-F286513FECDB}" type="pres">
      <dgm:prSet presAssocID="{72838F4C-2CBF-4113-B1A8-3A8F17AA058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A09663-5FFE-4D08-AF14-84EF83C9C0DE}" type="pres">
      <dgm:prSet presAssocID="{72838F4C-2CBF-4113-B1A8-3A8F17AA0581}" presName="accent_6" presStyleCnt="0"/>
      <dgm:spPr/>
    </dgm:pt>
    <dgm:pt modelId="{B6DE690D-C097-435F-BA8A-11FFA285B110}" type="pres">
      <dgm:prSet presAssocID="{72838F4C-2CBF-4113-B1A8-3A8F17AA0581}" presName="accentRepeatNode" presStyleLbl="solidFgAcc1" presStyleIdx="5" presStyleCnt="6"/>
      <dgm:spPr/>
    </dgm:pt>
  </dgm:ptLst>
  <dgm:cxnLst>
    <dgm:cxn modelId="{52AC071D-272C-4564-B5FF-BD3C4D183E3B}" type="presOf" srcId="{E1EF42CB-4856-4833-A2F4-AA6E9B689E6C}" destId="{37B70F93-1905-48FC-A6D0-AE897DC1C377}" srcOrd="0" destOrd="0" presId="urn:microsoft.com/office/officeart/2008/layout/VerticalCurvedList"/>
    <dgm:cxn modelId="{9988799B-8360-4DF8-B381-C6C5FBA4F58B}" type="presOf" srcId="{72838F4C-2CBF-4113-B1A8-3A8F17AA0581}" destId="{308B5BF5-1B43-4C96-829E-F286513FECDB}" srcOrd="0" destOrd="0" presId="urn:microsoft.com/office/officeart/2008/layout/VerticalCurvedList"/>
    <dgm:cxn modelId="{DD97978D-5E5A-4EB9-BFBC-59B6631086A7}" type="presOf" srcId="{3F9A8A7E-286B-471E-923C-96B714CF9049}" destId="{2FA14505-CBD7-436A-9AA9-39DBF030D20B}" srcOrd="0" destOrd="0" presId="urn:microsoft.com/office/officeart/2008/layout/VerticalCurvedList"/>
    <dgm:cxn modelId="{1B181989-90BF-4443-AB2B-5B7B6366EE6F}" srcId="{3C055B02-13DC-4F1F-A3CB-5193F6EE834D}" destId="{E1EF42CB-4856-4833-A2F4-AA6E9B689E6C}" srcOrd="3" destOrd="0" parTransId="{B4F837ED-30CE-4768-B663-1CE3CD69B665}" sibTransId="{2AC0391F-39EC-496B-A0A7-46839A31E6CA}"/>
    <dgm:cxn modelId="{2FABDDC0-5CBA-4E32-A4EF-208C8FCD8214}" type="presOf" srcId="{98AEBC4F-39A8-42F2-AD92-96E129CD23BF}" destId="{C60B006D-660E-4EDB-9B7D-BAD51EBE499A}" srcOrd="0" destOrd="0" presId="urn:microsoft.com/office/officeart/2008/layout/VerticalCurvedList"/>
    <dgm:cxn modelId="{F1EA23AF-B7A9-4095-8CC8-5C545DD9CA97}" type="presOf" srcId="{3C055B02-13DC-4F1F-A3CB-5193F6EE834D}" destId="{BA0C84C5-5FD1-4E85-A023-0898FD911A9F}" srcOrd="0" destOrd="0" presId="urn:microsoft.com/office/officeart/2008/layout/VerticalCurvedList"/>
    <dgm:cxn modelId="{923261C4-AC22-4049-8911-05F85FB5B7C4}" type="presOf" srcId="{162476E1-62FD-46D1-BEEE-29C32607C558}" destId="{4B6AFB34-B4AD-4142-ADEC-B2908A3CF63C}" srcOrd="0" destOrd="0" presId="urn:microsoft.com/office/officeart/2008/layout/VerticalCurvedList"/>
    <dgm:cxn modelId="{88C83B00-FE35-4155-B957-654A98C15495}" srcId="{3C055B02-13DC-4F1F-A3CB-5193F6EE834D}" destId="{162476E1-62FD-46D1-BEEE-29C32607C558}" srcOrd="4" destOrd="0" parTransId="{7D0FDD10-555C-4AEA-BC25-8C689E4E2FC9}" sibTransId="{7D1CC42E-C89C-42C3-83C8-9DE0BFE23F96}"/>
    <dgm:cxn modelId="{745AEA9D-AA68-4DCD-A8A0-8BCEB7FF08B2}" srcId="{3C055B02-13DC-4F1F-A3CB-5193F6EE834D}" destId="{98AEBC4F-39A8-42F2-AD92-96E129CD23BF}" srcOrd="2" destOrd="0" parTransId="{6FFD87C3-90CF-43BD-A5F3-97F3B0D11517}" sibTransId="{C451C896-D20F-490C-87CD-BD4CEBDBE581}"/>
    <dgm:cxn modelId="{F4B13A8E-177C-42BD-A8C9-1BDBFDC2FD0A}" srcId="{3C055B02-13DC-4F1F-A3CB-5193F6EE834D}" destId="{72838F4C-2CBF-4113-B1A8-3A8F17AA0581}" srcOrd="5" destOrd="0" parTransId="{5DA01B29-F211-48AA-9746-0B33D66F3EFD}" sibTransId="{44F0A044-A325-41FE-84A1-D8C572A5580F}"/>
    <dgm:cxn modelId="{36063B7E-A637-474B-82C8-87C0FDAD4E99}" type="presOf" srcId="{61ADDA02-3D31-49D1-83D4-E3AD726B17C7}" destId="{703D08D0-69B9-4976-9505-E30A2733963E}" srcOrd="0" destOrd="0" presId="urn:microsoft.com/office/officeart/2008/layout/VerticalCurvedList"/>
    <dgm:cxn modelId="{F1D573B0-0BE7-4102-8B42-08059EE194D3}" srcId="{3C055B02-13DC-4F1F-A3CB-5193F6EE834D}" destId="{61ADDA02-3D31-49D1-83D4-E3AD726B17C7}" srcOrd="1" destOrd="0" parTransId="{9D00BF15-7844-4252-801A-AEE9B6890121}" sibTransId="{255C4B85-2B1D-4C66-B573-EB09AD59B2FD}"/>
    <dgm:cxn modelId="{4AC13BBC-001C-4583-A811-8657F19AD8C7}" type="presOf" srcId="{EC3EC396-256D-4CF0-B6F0-E9F9C10C921E}" destId="{54CB3466-25D4-4702-BED4-70B2E3077ECE}" srcOrd="0" destOrd="0" presId="urn:microsoft.com/office/officeart/2008/layout/VerticalCurvedList"/>
    <dgm:cxn modelId="{B1F58055-8B35-437B-855E-411028396CCC}" srcId="{3C055B02-13DC-4F1F-A3CB-5193F6EE834D}" destId="{3F9A8A7E-286B-471E-923C-96B714CF9049}" srcOrd="0" destOrd="0" parTransId="{6A1C20C9-E34C-4BAD-9F4B-4DD6ACFE0C03}" sibTransId="{EC3EC396-256D-4CF0-B6F0-E9F9C10C921E}"/>
    <dgm:cxn modelId="{5B8ECC50-E0F4-4847-8315-896E78827F68}" type="presParOf" srcId="{BA0C84C5-5FD1-4E85-A023-0898FD911A9F}" destId="{63D6F248-EB4A-4C47-BB6C-E4C05575ECEC}" srcOrd="0" destOrd="0" presId="urn:microsoft.com/office/officeart/2008/layout/VerticalCurvedList"/>
    <dgm:cxn modelId="{BD9C3420-563B-467D-A159-F94E561AC9FC}" type="presParOf" srcId="{63D6F248-EB4A-4C47-BB6C-E4C05575ECEC}" destId="{D0E7784B-E27A-4139-9FDE-30B20B3AE530}" srcOrd="0" destOrd="0" presId="urn:microsoft.com/office/officeart/2008/layout/VerticalCurvedList"/>
    <dgm:cxn modelId="{B7B0BE47-D710-4ABD-8138-665C0595C6AA}" type="presParOf" srcId="{D0E7784B-E27A-4139-9FDE-30B20B3AE530}" destId="{36723638-DFE3-4687-9C9A-7EB9FC7D1303}" srcOrd="0" destOrd="0" presId="urn:microsoft.com/office/officeart/2008/layout/VerticalCurvedList"/>
    <dgm:cxn modelId="{FCF83991-4614-412D-971C-5658477AA26A}" type="presParOf" srcId="{D0E7784B-E27A-4139-9FDE-30B20B3AE530}" destId="{54CB3466-25D4-4702-BED4-70B2E3077ECE}" srcOrd="1" destOrd="0" presId="urn:microsoft.com/office/officeart/2008/layout/VerticalCurvedList"/>
    <dgm:cxn modelId="{66B05FF7-0FED-4B6E-8DCB-D01AB7217D94}" type="presParOf" srcId="{D0E7784B-E27A-4139-9FDE-30B20B3AE530}" destId="{B191231E-907D-4C24-8288-ADC8809D7984}" srcOrd="2" destOrd="0" presId="urn:microsoft.com/office/officeart/2008/layout/VerticalCurvedList"/>
    <dgm:cxn modelId="{05118BF2-724C-479C-A5FA-82CA481DA3E5}" type="presParOf" srcId="{D0E7784B-E27A-4139-9FDE-30B20B3AE530}" destId="{C09516FE-BED8-4A63-8789-5FE5F9E4A69C}" srcOrd="3" destOrd="0" presId="urn:microsoft.com/office/officeart/2008/layout/VerticalCurvedList"/>
    <dgm:cxn modelId="{C279969F-3FFC-4EFA-8861-31F646778635}" type="presParOf" srcId="{63D6F248-EB4A-4C47-BB6C-E4C05575ECEC}" destId="{2FA14505-CBD7-436A-9AA9-39DBF030D20B}" srcOrd="1" destOrd="0" presId="urn:microsoft.com/office/officeart/2008/layout/VerticalCurvedList"/>
    <dgm:cxn modelId="{9CD2E1CC-CC77-4EFB-AC1F-E01F3436F887}" type="presParOf" srcId="{63D6F248-EB4A-4C47-BB6C-E4C05575ECEC}" destId="{6AD75884-E442-4BD1-B471-A48A393655DE}" srcOrd="2" destOrd="0" presId="urn:microsoft.com/office/officeart/2008/layout/VerticalCurvedList"/>
    <dgm:cxn modelId="{946D3AE0-0DE6-4DC4-B24D-C3F3B6738082}" type="presParOf" srcId="{6AD75884-E442-4BD1-B471-A48A393655DE}" destId="{6489BFAF-72A6-447B-AEEE-ADFBDDF2C71C}" srcOrd="0" destOrd="0" presId="urn:microsoft.com/office/officeart/2008/layout/VerticalCurvedList"/>
    <dgm:cxn modelId="{799F3527-8CC8-4EE3-BD57-B6A2511F0BE2}" type="presParOf" srcId="{63D6F248-EB4A-4C47-BB6C-E4C05575ECEC}" destId="{703D08D0-69B9-4976-9505-E30A2733963E}" srcOrd="3" destOrd="0" presId="urn:microsoft.com/office/officeart/2008/layout/VerticalCurvedList"/>
    <dgm:cxn modelId="{878AF086-D756-4D3F-B352-C152FC461036}" type="presParOf" srcId="{63D6F248-EB4A-4C47-BB6C-E4C05575ECEC}" destId="{4A5AE712-CECD-4CC8-B3E0-89914C10311D}" srcOrd="4" destOrd="0" presId="urn:microsoft.com/office/officeart/2008/layout/VerticalCurvedList"/>
    <dgm:cxn modelId="{3D1CA58E-712B-4339-9686-9F521241ADC0}" type="presParOf" srcId="{4A5AE712-CECD-4CC8-B3E0-89914C10311D}" destId="{9145DD20-8919-4390-B30C-2197B25CCE46}" srcOrd="0" destOrd="0" presId="urn:microsoft.com/office/officeart/2008/layout/VerticalCurvedList"/>
    <dgm:cxn modelId="{CBA7813D-9E3C-4266-BA93-085C6DAB81FA}" type="presParOf" srcId="{63D6F248-EB4A-4C47-BB6C-E4C05575ECEC}" destId="{C60B006D-660E-4EDB-9B7D-BAD51EBE499A}" srcOrd="5" destOrd="0" presId="urn:microsoft.com/office/officeart/2008/layout/VerticalCurvedList"/>
    <dgm:cxn modelId="{02968175-B1A2-4E33-BA49-5601EFF512E3}" type="presParOf" srcId="{63D6F248-EB4A-4C47-BB6C-E4C05575ECEC}" destId="{C0974537-57A3-47B8-8BD4-B564D4EB436E}" srcOrd="6" destOrd="0" presId="urn:microsoft.com/office/officeart/2008/layout/VerticalCurvedList"/>
    <dgm:cxn modelId="{03ADCA17-8BE7-4100-91B6-F82CE4280C06}" type="presParOf" srcId="{C0974537-57A3-47B8-8BD4-B564D4EB436E}" destId="{B89B03B9-2219-4EFD-B3BF-8CA9C6B40459}" srcOrd="0" destOrd="0" presId="urn:microsoft.com/office/officeart/2008/layout/VerticalCurvedList"/>
    <dgm:cxn modelId="{FA38179C-9A05-49A9-BE30-5A9720563076}" type="presParOf" srcId="{63D6F248-EB4A-4C47-BB6C-E4C05575ECEC}" destId="{37B70F93-1905-48FC-A6D0-AE897DC1C377}" srcOrd="7" destOrd="0" presId="urn:microsoft.com/office/officeart/2008/layout/VerticalCurvedList"/>
    <dgm:cxn modelId="{2BDB99F5-6509-4B3B-B4F4-B1DE94FDD2A8}" type="presParOf" srcId="{63D6F248-EB4A-4C47-BB6C-E4C05575ECEC}" destId="{7648B7E3-3D7A-4311-852D-B458949D466F}" srcOrd="8" destOrd="0" presId="urn:microsoft.com/office/officeart/2008/layout/VerticalCurvedList"/>
    <dgm:cxn modelId="{8E530804-D137-40E0-A970-6637C09F8644}" type="presParOf" srcId="{7648B7E3-3D7A-4311-852D-B458949D466F}" destId="{69D92FD1-0C99-401A-8C47-259159FBDAC8}" srcOrd="0" destOrd="0" presId="urn:microsoft.com/office/officeart/2008/layout/VerticalCurvedList"/>
    <dgm:cxn modelId="{06888C3D-A887-418C-A580-F576F9D5BF02}" type="presParOf" srcId="{63D6F248-EB4A-4C47-BB6C-E4C05575ECEC}" destId="{4B6AFB34-B4AD-4142-ADEC-B2908A3CF63C}" srcOrd="9" destOrd="0" presId="urn:microsoft.com/office/officeart/2008/layout/VerticalCurvedList"/>
    <dgm:cxn modelId="{213BD3E9-3C5A-479A-A33F-116C1D8F0F05}" type="presParOf" srcId="{63D6F248-EB4A-4C47-BB6C-E4C05575ECEC}" destId="{99D17468-5024-4369-8789-8F683C8ED114}" srcOrd="10" destOrd="0" presId="urn:microsoft.com/office/officeart/2008/layout/VerticalCurvedList"/>
    <dgm:cxn modelId="{23C6B350-10BC-4676-B1E5-00EAB5922C2F}" type="presParOf" srcId="{99D17468-5024-4369-8789-8F683C8ED114}" destId="{54FF3A74-8B73-44CC-A277-E1FE93A40D03}" srcOrd="0" destOrd="0" presId="urn:microsoft.com/office/officeart/2008/layout/VerticalCurvedList"/>
    <dgm:cxn modelId="{C4646CBB-AE42-4DB9-A63E-1A158F9A6AED}" type="presParOf" srcId="{63D6F248-EB4A-4C47-BB6C-E4C05575ECEC}" destId="{308B5BF5-1B43-4C96-829E-F286513FECDB}" srcOrd="11" destOrd="0" presId="urn:microsoft.com/office/officeart/2008/layout/VerticalCurvedList"/>
    <dgm:cxn modelId="{25919ABB-65FE-49B3-9E6A-0DB9AFCF12C0}" type="presParOf" srcId="{63D6F248-EB4A-4C47-BB6C-E4C05575ECEC}" destId="{90A09663-5FFE-4D08-AF14-84EF83C9C0DE}" srcOrd="12" destOrd="0" presId="urn:microsoft.com/office/officeart/2008/layout/VerticalCurvedList"/>
    <dgm:cxn modelId="{BD3A4A7E-5621-43FD-A75B-B331DA0DA0EE}" type="presParOf" srcId="{90A09663-5FFE-4D08-AF14-84EF83C9C0DE}" destId="{B6DE690D-C097-435F-BA8A-11FFA285B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27EDA6-3135-4D40-8B9E-D886EBEA20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5CA3DA35-2DD6-4667-8196-933050EB247D}">
      <dgm:prSet phldrT="[Szöveg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 dinamikus tárolási rendszerek</a:t>
          </a:r>
          <a:endParaRPr lang="hu-HU" dirty="0"/>
        </a:p>
      </dgm:t>
    </dgm:pt>
    <dgm:pt modelId="{49E99C24-442B-4B1A-91D1-B8A42ACBF225}" type="parTrans" cxnId="{25F5EF66-9F4B-4EB8-94A9-EC2B6FE8B177}">
      <dgm:prSet/>
      <dgm:spPr/>
      <dgm:t>
        <a:bodyPr/>
        <a:lstStyle/>
        <a:p>
          <a:endParaRPr lang="hu-HU"/>
        </a:p>
      </dgm:t>
    </dgm:pt>
    <dgm:pt modelId="{16B74F23-BBC4-4212-8439-2E07F2006669}" type="sibTrans" cxnId="{25F5EF66-9F4B-4EB8-94A9-EC2B6FE8B177}">
      <dgm:prSet/>
      <dgm:spPr/>
      <dgm:t>
        <a:bodyPr/>
        <a:lstStyle/>
        <a:p>
          <a:endParaRPr lang="hu-HU"/>
        </a:p>
      </dgm:t>
    </dgm:pt>
    <dgm:pt modelId="{C8C45693-B491-4BBA-B0BE-0F77198E94E2}">
      <dgm:prSet phldrT="[Szöveg]" custT="1"/>
      <dgm:spPr/>
      <dgm:t>
        <a:bodyPr/>
        <a:lstStyle/>
        <a:p>
          <a:r>
            <a:rPr lang="hu-HU" sz="2200" b="1" dirty="0" err="1" smtClean="0"/>
            <a:t>utántöltős</a:t>
          </a:r>
          <a:r>
            <a:rPr lang="hu-HU" sz="2200" b="1" dirty="0" smtClean="0"/>
            <a:t> állványos tárolás</a:t>
          </a:r>
          <a:r>
            <a:rPr lang="hu-HU" sz="2200" dirty="0" smtClean="0"/>
            <a:t> </a:t>
          </a:r>
        </a:p>
        <a:p>
          <a:r>
            <a:rPr lang="hu-HU" sz="1800" dirty="0" smtClean="0"/>
            <a:t>- átjárható állványos tárolás továbbfejlesztett változata</a:t>
          </a:r>
          <a:endParaRPr lang="hu-HU" sz="1800" dirty="0"/>
        </a:p>
      </dgm:t>
    </dgm:pt>
    <dgm:pt modelId="{547F2066-340B-4874-95D3-CE4FF0488E82}" type="parTrans" cxnId="{9689AD80-CEE8-47C9-954E-D4BF44E79A7C}">
      <dgm:prSet/>
      <dgm:spPr/>
      <dgm:t>
        <a:bodyPr/>
        <a:lstStyle/>
        <a:p>
          <a:endParaRPr lang="hu-HU"/>
        </a:p>
      </dgm:t>
    </dgm:pt>
    <dgm:pt modelId="{54C79DC2-8BCC-4435-ADD9-B99BC31006C9}" type="sibTrans" cxnId="{9689AD80-CEE8-47C9-954E-D4BF44E79A7C}">
      <dgm:prSet/>
      <dgm:spPr/>
      <dgm:t>
        <a:bodyPr/>
        <a:lstStyle/>
        <a:p>
          <a:endParaRPr lang="hu-HU"/>
        </a:p>
      </dgm:t>
    </dgm:pt>
    <dgm:pt modelId="{FF9C0B95-8A55-4EE2-A74C-8CF47DE86A28}">
      <dgm:prSet phldrT="[Szöveg]" custT="1"/>
      <dgm:spPr/>
      <dgm:t>
        <a:bodyPr/>
        <a:lstStyle/>
        <a:p>
          <a:r>
            <a:rPr lang="hu-HU" sz="2200" b="1" dirty="0" err="1" smtClean="0"/>
            <a:t>csúszópályás</a:t>
          </a:r>
          <a:r>
            <a:rPr lang="hu-HU" sz="2200" b="1" dirty="0" smtClean="0"/>
            <a:t> </a:t>
          </a:r>
          <a:r>
            <a:rPr lang="hu-HU" sz="2200" b="1" dirty="0" err="1" smtClean="0"/>
            <a:t>utántöltős</a:t>
          </a:r>
          <a:r>
            <a:rPr lang="hu-HU" sz="2200" b="1" dirty="0" smtClean="0"/>
            <a:t> állvány</a:t>
          </a:r>
          <a:r>
            <a:rPr lang="hu-HU" sz="2200" dirty="0" smtClean="0"/>
            <a:t> </a:t>
          </a:r>
        </a:p>
        <a:p>
          <a:r>
            <a:rPr lang="hu-HU" sz="1700" dirty="0" smtClean="0"/>
            <a:t>- kézzel kezelhető, sík felületű tárolási egységek</a:t>
          </a:r>
        </a:p>
        <a:p>
          <a:r>
            <a:rPr lang="hu-HU" sz="1700" dirty="0" smtClean="0"/>
            <a:t>esetében alkalmazható</a:t>
          </a:r>
          <a:endParaRPr lang="hu-HU" sz="1700" dirty="0"/>
        </a:p>
      </dgm:t>
    </dgm:pt>
    <dgm:pt modelId="{F863EE0F-8343-424A-AC54-ECAF288D083D}" type="parTrans" cxnId="{C6BD884E-FE17-4876-9F01-BA1A64BAC2FC}">
      <dgm:prSet/>
      <dgm:spPr/>
      <dgm:t>
        <a:bodyPr/>
        <a:lstStyle/>
        <a:p>
          <a:endParaRPr lang="hu-HU"/>
        </a:p>
      </dgm:t>
    </dgm:pt>
    <dgm:pt modelId="{CB883961-1304-4FBB-AFC6-E0700FA41508}" type="sibTrans" cxnId="{C6BD884E-FE17-4876-9F01-BA1A64BAC2FC}">
      <dgm:prSet/>
      <dgm:spPr/>
      <dgm:t>
        <a:bodyPr/>
        <a:lstStyle/>
        <a:p>
          <a:endParaRPr lang="hu-HU"/>
        </a:p>
      </dgm:t>
    </dgm:pt>
    <dgm:pt modelId="{15ACBF53-A641-44BE-8344-A5C0121E2496}">
      <dgm:prSet phldrT="[Szöveg]" custT="1"/>
      <dgm:spPr/>
      <dgm:t>
        <a:bodyPr/>
        <a:lstStyle/>
        <a:p>
          <a:r>
            <a:rPr lang="hu-HU" sz="2200" b="1" dirty="0" smtClean="0"/>
            <a:t>görgőpályás </a:t>
          </a:r>
          <a:r>
            <a:rPr lang="hu-HU" sz="2200" b="1" dirty="0" err="1" smtClean="0"/>
            <a:t>utántöltős</a:t>
          </a:r>
          <a:r>
            <a:rPr lang="hu-HU" sz="2200" b="1" dirty="0" smtClean="0"/>
            <a:t> állványos tárolás</a:t>
          </a:r>
          <a:r>
            <a:rPr lang="hu-HU" sz="2200" dirty="0" smtClean="0"/>
            <a:t> </a:t>
          </a:r>
        </a:p>
        <a:p>
          <a:r>
            <a:rPr lang="hu-HU" sz="1800" dirty="0" smtClean="0"/>
            <a:t>- előfeltétele, hogy a tárolási egység görgőpályán szállítható legyen</a:t>
          </a:r>
          <a:endParaRPr lang="hu-HU" sz="1800" dirty="0"/>
        </a:p>
      </dgm:t>
    </dgm:pt>
    <dgm:pt modelId="{9F1C8773-B7DC-4841-904B-561400F23A05}" type="parTrans" cxnId="{C646A347-82A2-4D1E-B0C5-BE2A55CB43D9}">
      <dgm:prSet/>
      <dgm:spPr/>
      <dgm:t>
        <a:bodyPr/>
        <a:lstStyle/>
        <a:p>
          <a:endParaRPr lang="hu-HU"/>
        </a:p>
      </dgm:t>
    </dgm:pt>
    <dgm:pt modelId="{BBF84A17-BC45-49FF-86BE-CDA5FF3152CF}" type="sibTrans" cxnId="{C646A347-82A2-4D1E-B0C5-BE2A55CB43D9}">
      <dgm:prSet/>
      <dgm:spPr/>
      <dgm:t>
        <a:bodyPr/>
        <a:lstStyle/>
        <a:p>
          <a:endParaRPr lang="hu-HU"/>
        </a:p>
      </dgm:t>
    </dgm:pt>
    <dgm:pt modelId="{3517F951-7352-450C-9353-81C11735F217}" type="pres">
      <dgm:prSet presAssocID="{3A27EDA6-3135-4D40-8B9E-D886EBEA20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FA497D1-FF07-4691-9BF1-4AAFCB9CC039}" type="pres">
      <dgm:prSet presAssocID="{5CA3DA35-2DD6-4667-8196-933050EB247D}" presName="root1" presStyleCnt="0"/>
      <dgm:spPr/>
    </dgm:pt>
    <dgm:pt modelId="{916BFE8C-40CA-4700-B76C-80A68F3C73B0}" type="pres">
      <dgm:prSet presAssocID="{5CA3DA35-2DD6-4667-8196-933050EB24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AEE01E4-A952-4507-9F44-3052B3EDCA68}" type="pres">
      <dgm:prSet presAssocID="{5CA3DA35-2DD6-4667-8196-933050EB247D}" presName="level2hierChild" presStyleCnt="0"/>
      <dgm:spPr/>
    </dgm:pt>
    <dgm:pt modelId="{E06E032C-BF4C-4575-B34D-BA17252C93AC}" type="pres">
      <dgm:prSet presAssocID="{547F2066-340B-4874-95D3-CE4FF0488E82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8471C8EA-26D7-412B-8230-134675ADD2CD}" type="pres">
      <dgm:prSet presAssocID="{547F2066-340B-4874-95D3-CE4FF0488E82}" presName="connTx" presStyleLbl="parChTrans1D2" presStyleIdx="0" presStyleCnt="3"/>
      <dgm:spPr/>
      <dgm:t>
        <a:bodyPr/>
        <a:lstStyle/>
        <a:p>
          <a:endParaRPr lang="hu-HU"/>
        </a:p>
      </dgm:t>
    </dgm:pt>
    <dgm:pt modelId="{86C643E0-13B9-4FA5-8894-9AB39CE05310}" type="pres">
      <dgm:prSet presAssocID="{C8C45693-B491-4BBA-B0BE-0F77198E94E2}" presName="root2" presStyleCnt="0"/>
      <dgm:spPr/>
    </dgm:pt>
    <dgm:pt modelId="{1110AB9B-1F6D-4352-886C-DDC8F775BB0D}" type="pres">
      <dgm:prSet presAssocID="{C8C45693-B491-4BBA-B0BE-0F77198E94E2}" presName="LevelTwoTextNode" presStyleLbl="node2" presStyleIdx="0" presStyleCnt="3" custScaleX="162037" custScaleY="19517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77086A-0D1E-4891-BFF9-9FFF27326024}" type="pres">
      <dgm:prSet presAssocID="{C8C45693-B491-4BBA-B0BE-0F77198E94E2}" presName="level3hierChild" presStyleCnt="0"/>
      <dgm:spPr/>
    </dgm:pt>
    <dgm:pt modelId="{1C6278FF-04B7-461A-9CC6-4506C98AE619}" type="pres">
      <dgm:prSet presAssocID="{F863EE0F-8343-424A-AC54-ECAF288D083D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10F9D712-CCBC-4DB7-9673-3BE2FC445E39}" type="pres">
      <dgm:prSet presAssocID="{F863EE0F-8343-424A-AC54-ECAF288D083D}" presName="connTx" presStyleLbl="parChTrans1D2" presStyleIdx="1" presStyleCnt="3"/>
      <dgm:spPr/>
      <dgm:t>
        <a:bodyPr/>
        <a:lstStyle/>
        <a:p>
          <a:endParaRPr lang="hu-HU"/>
        </a:p>
      </dgm:t>
    </dgm:pt>
    <dgm:pt modelId="{0B8857FF-8CA5-4505-BDF7-DABBCB38F4A6}" type="pres">
      <dgm:prSet presAssocID="{FF9C0B95-8A55-4EE2-A74C-8CF47DE86A28}" presName="root2" presStyleCnt="0"/>
      <dgm:spPr/>
    </dgm:pt>
    <dgm:pt modelId="{7B84ED10-60F4-4D25-B9AD-744A47B9EC38}" type="pres">
      <dgm:prSet presAssocID="{FF9C0B95-8A55-4EE2-A74C-8CF47DE86A28}" presName="LevelTwoTextNode" presStyleLbl="node2" presStyleIdx="1" presStyleCnt="3" custScaleX="162387" custScaleY="15584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7BB2904-42D3-46C2-92E5-69E5EF61FE0E}" type="pres">
      <dgm:prSet presAssocID="{FF9C0B95-8A55-4EE2-A74C-8CF47DE86A28}" presName="level3hierChild" presStyleCnt="0"/>
      <dgm:spPr/>
    </dgm:pt>
    <dgm:pt modelId="{71A11B4D-3D08-4DF5-9671-471FBCF597F1}" type="pres">
      <dgm:prSet presAssocID="{9F1C8773-B7DC-4841-904B-561400F23A05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AD146BB1-DA61-4734-8DAC-5D2A1E5D5F32}" type="pres">
      <dgm:prSet presAssocID="{9F1C8773-B7DC-4841-904B-561400F23A05}" presName="connTx" presStyleLbl="parChTrans1D2" presStyleIdx="2" presStyleCnt="3"/>
      <dgm:spPr/>
      <dgm:t>
        <a:bodyPr/>
        <a:lstStyle/>
        <a:p>
          <a:endParaRPr lang="hu-HU"/>
        </a:p>
      </dgm:t>
    </dgm:pt>
    <dgm:pt modelId="{45422187-2D9C-4860-A1A0-A64D19BD766D}" type="pres">
      <dgm:prSet presAssocID="{15ACBF53-A641-44BE-8344-A5C0121E2496}" presName="root2" presStyleCnt="0"/>
      <dgm:spPr/>
    </dgm:pt>
    <dgm:pt modelId="{8AB1CA83-5ED1-400D-965B-7A570F24595A}" type="pres">
      <dgm:prSet presAssocID="{15ACBF53-A641-44BE-8344-A5C0121E2496}" presName="LevelTwoTextNode" presStyleLbl="node2" presStyleIdx="2" presStyleCnt="3" custScaleX="162387" custScaleY="17432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0197DCE-24C0-4369-86F1-BF134260DB8C}" type="pres">
      <dgm:prSet presAssocID="{15ACBF53-A641-44BE-8344-A5C0121E2496}" presName="level3hierChild" presStyleCnt="0"/>
      <dgm:spPr/>
    </dgm:pt>
  </dgm:ptLst>
  <dgm:cxnLst>
    <dgm:cxn modelId="{BB60C5DA-99AF-46BF-A146-2D965519643E}" type="presOf" srcId="{547F2066-340B-4874-95D3-CE4FF0488E82}" destId="{E06E032C-BF4C-4575-B34D-BA17252C93AC}" srcOrd="0" destOrd="0" presId="urn:microsoft.com/office/officeart/2008/layout/HorizontalMultiLevelHierarchy"/>
    <dgm:cxn modelId="{25F5EF66-9F4B-4EB8-94A9-EC2B6FE8B177}" srcId="{3A27EDA6-3135-4D40-8B9E-D886EBEA202A}" destId="{5CA3DA35-2DD6-4667-8196-933050EB247D}" srcOrd="0" destOrd="0" parTransId="{49E99C24-442B-4B1A-91D1-B8A42ACBF225}" sibTransId="{16B74F23-BBC4-4212-8439-2E07F2006669}"/>
    <dgm:cxn modelId="{C6BD884E-FE17-4876-9F01-BA1A64BAC2FC}" srcId="{5CA3DA35-2DD6-4667-8196-933050EB247D}" destId="{FF9C0B95-8A55-4EE2-A74C-8CF47DE86A28}" srcOrd="1" destOrd="0" parTransId="{F863EE0F-8343-424A-AC54-ECAF288D083D}" sibTransId="{CB883961-1304-4FBB-AFC6-E0700FA41508}"/>
    <dgm:cxn modelId="{04B601B3-1BB1-4203-8F50-9D0BCE223B8C}" type="presOf" srcId="{F863EE0F-8343-424A-AC54-ECAF288D083D}" destId="{1C6278FF-04B7-461A-9CC6-4506C98AE619}" srcOrd="0" destOrd="0" presId="urn:microsoft.com/office/officeart/2008/layout/HorizontalMultiLevelHierarchy"/>
    <dgm:cxn modelId="{6280E9C4-9815-4138-A55B-B8153FC68A01}" type="presOf" srcId="{5CA3DA35-2DD6-4667-8196-933050EB247D}" destId="{916BFE8C-40CA-4700-B76C-80A68F3C73B0}" srcOrd="0" destOrd="0" presId="urn:microsoft.com/office/officeart/2008/layout/HorizontalMultiLevelHierarchy"/>
    <dgm:cxn modelId="{B4A9F295-80E2-43BD-ABF9-DF31B6AFEEFC}" type="presOf" srcId="{9F1C8773-B7DC-4841-904B-561400F23A05}" destId="{71A11B4D-3D08-4DF5-9671-471FBCF597F1}" srcOrd="0" destOrd="0" presId="urn:microsoft.com/office/officeart/2008/layout/HorizontalMultiLevelHierarchy"/>
    <dgm:cxn modelId="{7F6B61FA-0095-40F7-9AC7-E912398934B1}" type="presOf" srcId="{9F1C8773-B7DC-4841-904B-561400F23A05}" destId="{AD146BB1-DA61-4734-8DAC-5D2A1E5D5F32}" srcOrd="1" destOrd="0" presId="urn:microsoft.com/office/officeart/2008/layout/HorizontalMultiLevelHierarchy"/>
    <dgm:cxn modelId="{B718C5CA-7F28-4889-82E7-52F650920F08}" type="presOf" srcId="{547F2066-340B-4874-95D3-CE4FF0488E82}" destId="{8471C8EA-26D7-412B-8230-134675ADD2CD}" srcOrd="1" destOrd="0" presId="urn:microsoft.com/office/officeart/2008/layout/HorizontalMultiLevelHierarchy"/>
    <dgm:cxn modelId="{C646A347-82A2-4D1E-B0C5-BE2A55CB43D9}" srcId="{5CA3DA35-2DD6-4667-8196-933050EB247D}" destId="{15ACBF53-A641-44BE-8344-A5C0121E2496}" srcOrd="2" destOrd="0" parTransId="{9F1C8773-B7DC-4841-904B-561400F23A05}" sibTransId="{BBF84A17-BC45-49FF-86BE-CDA5FF3152CF}"/>
    <dgm:cxn modelId="{9689AD80-CEE8-47C9-954E-D4BF44E79A7C}" srcId="{5CA3DA35-2DD6-4667-8196-933050EB247D}" destId="{C8C45693-B491-4BBA-B0BE-0F77198E94E2}" srcOrd="0" destOrd="0" parTransId="{547F2066-340B-4874-95D3-CE4FF0488E82}" sibTransId="{54C79DC2-8BCC-4435-ADD9-B99BC31006C9}"/>
    <dgm:cxn modelId="{3FA2CF02-E71B-4E9C-B66A-09F6779036A0}" type="presOf" srcId="{15ACBF53-A641-44BE-8344-A5C0121E2496}" destId="{8AB1CA83-5ED1-400D-965B-7A570F24595A}" srcOrd="0" destOrd="0" presId="urn:microsoft.com/office/officeart/2008/layout/HorizontalMultiLevelHierarchy"/>
    <dgm:cxn modelId="{1F042ADC-A21A-4AAB-937B-E849043D19B2}" type="presOf" srcId="{FF9C0B95-8A55-4EE2-A74C-8CF47DE86A28}" destId="{7B84ED10-60F4-4D25-B9AD-744A47B9EC38}" srcOrd="0" destOrd="0" presId="urn:microsoft.com/office/officeart/2008/layout/HorizontalMultiLevelHierarchy"/>
    <dgm:cxn modelId="{C05DEBA3-0C9F-46A2-BF0A-307CDF917B2E}" type="presOf" srcId="{F863EE0F-8343-424A-AC54-ECAF288D083D}" destId="{10F9D712-CCBC-4DB7-9673-3BE2FC445E39}" srcOrd="1" destOrd="0" presId="urn:microsoft.com/office/officeart/2008/layout/HorizontalMultiLevelHierarchy"/>
    <dgm:cxn modelId="{7F4C9713-13C3-4F36-8572-D2AF57C12240}" type="presOf" srcId="{3A27EDA6-3135-4D40-8B9E-D886EBEA202A}" destId="{3517F951-7352-450C-9353-81C11735F217}" srcOrd="0" destOrd="0" presId="urn:microsoft.com/office/officeart/2008/layout/HorizontalMultiLevelHierarchy"/>
    <dgm:cxn modelId="{33786552-2B4F-42FD-B41C-5A71363BB12E}" type="presOf" srcId="{C8C45693-B491-4BBA-B0BE-0F77198E94E2}" destId="{1110AB9B-1F6D-4352-886C-DDC8F775BB0D}" srcOrd="0" destOrd="0" presId="urn:microsoft.com/office/officeart/2008/layout/HorizontalMultiLevelHierarchy"/>
    <dgm:cxn modelId="{291D88E0-F807-45CD-827E-5ABB6E228879}" type="presParOf" srcId="{3517F951-7352-450C-9353-81C11735F217}" destId="{0FA497D1-FF07-4691-9BF1-4AAFCB9CC039}" srcOrd="0" destOrd="0" presId="urn:microsoft.com/office/officeart/2008/layout/HorizontalMultiLevelHierarchy"/>
    <dgm:cxn modelId="{5F3C7663-D249-48DE-A0A2-3B3EAC3E79DD}" type="presParOf" srcId="{0FA497D1-FF07-4691-9BF1-4AAFCB9CC039}" destId="{916BFE8C-40CA-4700-B76C-80A68F3C73B0}" srcOrd="0" destOrd="0" presId="urn:microsoft.com/office/officeart/2008/layout/HorizontalMultiLevelHierarchy"/>
    <dgm:cxn modelId="{860867C2-BC7D-4DE9-9358-D8530A6ECEA4}" type="presParOf" srcId="{0FA497D1-FF07-4691-9BF1-4AAFCB9CC039}" destId="{DAEE01E4-A952-4507-9F44-3052B3EDCA68}" srcOrd="1" destOrd="0" presId="urn:microsoft.com/office/officeart/2008/layout/HorizontalMultiLevelHierarchy"/>
    <dgm:cxn modelId="{A4FD7123-C7A8-4033-AD74-5FAA27437F8D}" type="presParOf" srcId="{DAEE01E4-A952-4507-9F44-3052B3EDCA68}" destId="{E06E032C-BF4C-4575-B34D-BA17252C93AC}" srcOrd="0" destOrd="0" presId="urn:microsoft.com/office/officeart/2008/layout/HorizontalMultiLevelHierarchy"/>
    <dgm:cxn modelId="{24EF2120-8522-4B07-B285-946F2CBB71FF}" type="presParOf" srcId="{E06E032C-BF4C-4575-B34D-BA17252C93AC}" destId="{8471C8EA-26D7-412B-8230-134675ADD2CD}" srcOrd="0" destOrd="0" presId="urn:microsoft.com/office/officeart/2008/layout/HorizontalMultiLevelHierarchy"/>
    <dgm:cxn modelId="{26488E86-374E-41C8-8470-C72C9D40FE37}" type="presParOf" srcId="{DAEE01E4-A952-4507-9F44-3052B3EDCA68}" destId="{86C643E0-13B9-4FA5-8894-9AB39CE05310}" srcOrd="1" destOrd="0" presId="urn:microsoft.com/office/officeart/2008/layout/HorizontalMultiLevelHierarchy"/>
    <dgm:cxn modelId="{EC73631D-EB87-4B8B-AFE1-1C88980E50F4}" type="presParOf" srcId="{86C643E0-13B9-4FA5-8894-9AB39CE05310}" destId="{1110AB9B-1F6D-4352-886C-DDC8F775BB0D}" srcOrd="0" destOrd="0" presId="urn:microsoft.com/office/officeart/2008/layout/HorizontalMultiLevelHierarchy"/>
    <dgm:cxn modelId="{A16BD722-47AC-47F7-855D-18BA75FFA086}" type="presParOf" srcId="{86C643E0-13B9-4FA5-8894-9AB39CE05310}" destId="{4977086A-0D1E-4891-BFF9-9FFF27326024}" srcOrd="1" destOrd="0" presId="urn:microsoft.com/office/officeart/2008/layout/HorizontalMultiLevelHierarchy"/>
    <dgm:cxn modelId="{A8430B06-D3C3-49B6-BDDE-0F7663F9EACD}" type="presParOf" srcId="{DAEE01E4-A952-4507-9F44-3052B3EDCA68}" destId="{1C6278FF-04B7-461A-9CC6-4506C98AE619}" srcOrd="2" destOrd="0" presId="urn:microsoft.com/office/officeart/2008/layout/HorizontalMultiLevelHierarchy"/>
    <dgm:cxn modelId="{49F717A1-F274-4A0B-B3C2-3FAF909A0DF9}" type="presParOf" srcId="{1C6278FF-04B7-461A-9CC6-4506C98AE619}" destId="{10F9D712-CCBC-4DB7-9673-3BE2FC445E39}" srcOrd="0" destOrd="0" presId="urn:microsoft.com/office/officeart/2008/layout/HorizontalMultiLevelHierarchy"/>
    <dgm:cxn modelId="{69573B69-8283-43B9-A2FA-C813DF44C550}" type="presParOf" srcId="{DAEE01E4-A952-4507-9F44-3052B3EDCA68}" destId="{0B8857FF-8CA5-4505-BDF7-DABBCB38F4A6}" srcOrd="3" destOrd="0" presId="urn:microsoft.com/office/officeart/2008/layout/HorizontalMultiLevelHierarchy"/>
    <dgm:cxn modelId="{AF0D30A8-B6E4-494F-99A3-3B5A67691575}" type="presParOf" srcId="{0B8857FF-8CA5-4505-BDF7-DABBCB38F4A6}" destId="{7B84ED10-60F4-4D25-B9AD-744A47B9EC38}" srcOrd="0" destOrd="0" presId="urn:microsoft.com/office/officeart/2008/layout/HorizontalMultiLevelHierarchy"/>
    <dgm:cxn modelId="{6EE5CA37-4611-4BCC-BF1B-F9774F0CF261}" type="presParOf" srcId="{0B8857FF-8CA5-4505-BDF7-DABBCB38F4A6}" destId="{F7BB2904-42D3-46C2-92E5-69E5EF61FE0E}" srcOrd="1" destOrd="0" presId="urn:microsoft.com/office/officeart/2008/layout/HorizontalMultiLevelHierarchy"/>
    <dgm:cxn modelId="{05489924-C1D8-497B-863C-9792C78F107D}" type="presParOf" srcId="{DAEE01E4-A952-4507-9F44-3052B3EDCA68}" destId="{71A11B4D-3D08-4DF5-9671-471FBCF597F1}" srcOrd="4" destOrd="0" presId="urn:microsoft.com/office/officeart/2008/layout/HorizontalMultiLevelHierarchy"/>
    <dgm:cxn modelId="{E400ACD5-260A-43B6-8B40-87AF1CBE039D}" type="presParOf" srcId="{71A11B4D-3D08-4DF5-9671-471FBCF597F1}" destId="{AD146BB1-DA61-4734-8DAC-5D2A1E5D5F32}" srcOrd="0" destOrd="0" presId="urn:microsoft.com/office/officeart/2008/layout/HorizontalMultiLevelHierarchy"/>
    <dgm:cxn modelId="{08A91FA9-0367-4057-91CC-AC296C291932}" type="presParOf" srcId="{DAEE01E4-A952-4507-9F44-3052B3EDCA68}" destId="{45422187-2D9C-4860-A1A0-A64D19BD766D}" srcOrd="5" destOrd="0" presId="urn:microsoft.com/office/officeart/2008/layout/HorizontalMultiLevelHierarchy"/>
    <dgm:cxn modelId="{E83C8ED8-C3A6-488F-A2E0-6DD7413F31D2}" type="presParOf" srcId="{45422187-2D9C-4860-A1A0-A64D19BD766D}" destId="{8AB1CA83-5ED1-400D-965B-7A570F24595A}" srcOrd="0" destOrd="0" presId="urn:microsoft.com/office/officeart/2008/layout/HorizontalMultiLevelHierarchy"/>
    <dgm:cxn modelId="{44F96D3F-376C-48B1-BB7A-C333C8F44966}" type="presParOf" srcId="{45422187-2D9C-4860-A1A0-A64D19BD766D}" destId="{30197DCE-24C0-4369-86F1-BF134260DB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27EDA6-3135-4D40-8B9E-D886EBEA20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5CA3DA35-2DD6-4667-8196-933050EB247D}">
      <dgm:prSet phldrT="[Szöveg]"/>
      <dgm:spPr>
        <a:solidFill>
          <a:srgbClr val="FF0000"/>
        </a:solidFill>
      </dgm:spPr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 dinamikus tárolási rendszerek</a:t>
          </a:r>
          <a:endParaRPr lang="hu-HU" dirty="0"/>
        </a:p>
      </dgm:t>
    </dgm:pt>
    <dgm:pt modelId="{49E99C24-442B-4B1A-91D1-B8A42ACBF225}" type="parTrans" cxnId="{25F5EF66-9F4B-4EB8-94A9-EC2B6FE8B177}">
      <dgm:prSet/>
      <dgm:spPr/>
      <dgm:t>
        <a:bodyPr/>
        <a:lstStyle/>
        <a:p>
          <a:endParaRPr lang="hu-HU"/>
        </a:p>
      </dgm:t>
    </dgm:pt>
    <dgm:pt modelId="{16B74F23-BBC4-4212-8439-2E07F2006669}" type="sibTrans" cxnId="{25F5EF66-9F4B-4EB8-94A9-EC2B6FE8B177}">
      <dgm:prSet/>
      <dgm:spPr/>
      <dgm:t>
        <a:bodyPr/>
        <a:lstStyle/>
        <a:p>
          <a:endParaRPr lang="hu-HU"/>
        </a:p>
      </dgm:t>
    </dgm:pt>
    <dgm:pt modelId="{C8C45693-B491-4BBA-B0BE-0F77198E94E2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2200" b="1" dirty="0" smtClean="0"/>
            <a:t>vezetősínes </a:t>
          </a:r>
          <a:r>
            <a:rPr lang="hu-HU" sz="2200" b="1" dirty="0" err="1" smtClean="0"/>
            <a:t>utántöltős</a:t>
          </a:r>
          <a:r>
            <a:rPr lang="hu-HU" sz="2200" b="1" dirty="0" smtClean="0"/>
            <a:t> állványok</a:t>
          </a:r>
          <a:r>
            <a:rPr lang="hu-HU" sz="2200" dirty="0" smtClean="0"/>
            <a:t> </a:t>
          </a:r>
        </a:p>
        <a:p>
          <a:r>
            <a:rPr lang="hu-HU" sz="1800" dirty="0" smtClean="0"/>
            <a:t>- </a:t>
          </a:r>
          <a:r>
            <a:rPr lang="hu-HU" sz="2000" dirty="0" smtClean="0"/>
            <a:t>gördíthető tárolóládák, illetve azokba helyezett áruk tárolását teszik lehetővé</a:t>
          </a:r>
        </a:p>
        <a:p>
          <a:r>
            <a:rPr lang="hu-HU" sz="2000" dirty="0" smtClean="0"/>
            <a:t>- vezetősínek lejtős és emelkedő kivitelűek egyaránt lehetnek</a:t>
          </a:r>
          <a:endParaRPr lang="hu-HU" sz="2000" dirty="0"/>
        </a:p>
      </dgm:t>
    </dgm:pt>
    <dgm:pt modelId="{547F2066-340B-4874-95D3-CE4FF0488E82}" type="parTrans" cxnId="{9689AD80-CEE8-47C9-954E-D4BF44E79A7C}">
      <dgm:prSet/>
      <dgm:spPr>
        <a:solidFill>
          <a:schemeClr val="bg1"/>
        </a:solidFill>
      </dgm:spPr>
      <dgm:t>
        <a:bodyPr/>
        <a:lstStyle/>
        <a:p>
          <a:endParaRPr lang="hu-HU"/>
        </a:p>
      </dgm:t>
    </dgm:pt>
    <dgm:pt modelId="{54C79DC2-8BCC-4435-ADD9-B99BC31006C9}" type="sibTrans" cxnId="{9689AD80-CEE8-47C9-954E-D4BF44E79A7C}">
      <dgm:prSet/>
      <dgm:spPr/>
      <dgm:t>
        <a:bodyPr/>
        <a:lstStyle/>
        <a:p>
          <a:endParaRPr lang="hu-HU"/>
        </a:p>
      </dgm:t>
    </dgm:pt>
    <dgm:pt modelId="{FF9C0B95-8A55-4EE2-A74C-8CF47DE86A28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2200" b="1" dirty="0" smtClean="0"/>
            <a:t>gördíthető állványos tárolás</a:t>
          </a:r>
          <a:r>
            <a:rPr lang="hu-HU" sz="2200" dirty="0" smtClean="0"/>
            <a:t> </a:t>
          </a:r>
        </a:p>
        <a:p>
          <a:r>
            <a:rPr lang="hu-HU" sz="1700" dirty="0" smtClean="0"/>
            <a:t>- elsősorban olyan raktárakban valósítható meg, ahol a raktártér kihasználásához különös érdek fűződik</a:t>
          </a:r>
          <a:endParaRPr lang="hu-HU" sz="1700" dirty="0"/>
        </a:p>
      </dgm:t>
    </dgm:pt>
    <dgm:pt modelId="{F863EE0F-8343-424A-AC54-ECAF288D083D}" type="parTrans" cxnId="{C6BD884E-FE17-4876-9F01-BA1A64BAC2FC}">
      <dgm:prSet/>
      <dgm:spPr/>
      <dgm:t>
        <a:bodyPr/>
        <a:lstStyle/>
        <a:p>
          <a:endParaRPr lang="hu-HU"/>
        </a:p>
      </dgm:t>
    </dgm:pt>
    <dgm:pt modelId="{CB883961-1304-4FBB-AFC6-E0700FA41508}" type="sibTrans" cxnId="{C6BD884E-FE17-4876-9F01-BA1A64BAC2FC}">
      <dgm:prSet/>
      <dgm:spPr/>
      <dgm:t>
        <a:bodyPr/>
        <a:lstStyle/>
        <a:p>
          <a:endParaRPr lang="hu-HU"/>
        </a:p>
      </dgm:t>
    </dgm:pt>
    <dgm:pt modelId="{15ACBF53-A641-44BE-8344-A5C0121E2496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2200" b="1" dirty="0" smtClean="0"/>
            <a:t>forgó állványos tárolás</a:t>
          </a:r>
          <a:r>
            <a:rPr lang="hu-HU" sz="2200" dirty="0" smtClean="0"/>
            <a:t> </a:t>
          </a:r>
        </a:p>
        <a:p>
          <a:r>
            <a:rPr lang="hu-HU" sz="1800" dirty="0" smtClean="0"/>
            <a:t>- egymással összekapcsolt tálcák, serlegek vagy egyéb tárolóelemek forognak vízszintes</a:t>
          </a:r>
        </a:p>
        <a:p>
          <a:r>
            <a:rPr lang="hu-HU" sz="1800" dirty="0" smtClean="0"/>
            <a:t>vagy függőleges </a:t>
          </a:r>
        </a:p>
        <a:p>
          <a:r>
            <a:rPr lang="hu-HU" sz="1800" dirty="0" smtClean="0"/>
            <a:t>tengelyek körül</a:t>
          </a:r>
          <a:endParaRPr lang="hu-HU" sz="1800" dirty="0"/>
        </a:p>
      </dgm:t>
    </dgm:pt>
    <dgm:pt modelId="{9F1C8773-B7DC-4841-904B-561400F23A05}" type="parTrans" cxnId="{C646A347-82A2-4D1E-B0C5-BE2A55CB43D9}">
      <dgm:prSet/>
      <dgm:spPr/>
      <dgm:t>
        <a:bodyPr/>
        <a:lstStyle/>
        <a:p>
          <a:endParaRPr lang="hu-HU"/>
        </a:p>
      </dgm:t>
    </dgm:pt>
    <dgm:pt modelId="{BBF84A17-BC45-49FF-86BE-CDA5FF3152CF}" type="sibTrans" cxnId="{C646A347-82A2-4D1E-B0C5-BE2A55CB43D9}">
      <dgm:prSet/>
      <dgm:spPr/>
      <dgm:t>
        <a:bodyPr/>
        <a:lstStyle/>
        <a:p>
          <a:endParaRPr lang="hu-HU"/>
        </a:p>
      </dgm:t>
    </dgm:pt>
    <dgm:pt modelId="{3517F951-7352-450C-9353-81C11735F217}" type="pres">
      <dgm:prSet presAssocID="{3A27EDA6-3135-4D40-8B9E-D886EBEA20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FA497D1-FF07-4691-9BF1-4AAFCB9CC039}" type="pres">
      <dgm:prSet presAssocID="{5CA3DA35-2DD6-4667-8196-933050EB247D}" presName="root1" presStyleCnt="0"/>
      <dgm:spPr/>
    </dgm:pt>
    <dgm:pt modelId="{916BFE8C-40CA-4700-B76C-80A68F3C73B0}" type="pres">
      <dgm:prSet presAssocID="{5CA3DA35-2DD6-4667-8196-933050EB24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AEE01E4-A952-4507-9F44-3052B3EDCA68}" type="pres">
      <dgm:prSet presAssocID="{5CA3DA35-2DD6-4667-8196-933050EB247D}" presName="level2hierChild" presStyleCnt="0"/>
      <dgm:spPr/>
    </dgm:pt>
    <dgm:pt modelId="{E06E032C-BF4C-4575-B34D-BA17252C93AC}" type="pres">
      <dgm:prSet presAssocID="{547F2066-340B-4874-95D3-CE4FF0488E82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8471C8EA-26D7-412B-8230-134675ADD2CD}" type="pres">
      <dgm:prSet presAssocID="{547F2066-340B-4874-95D3-CE4FF0488E82}" presName="connTx" presStyleLbl="parChTrans1D2" presStyleIdx="0" presStyleCnt="3"/>
      <dgm:spPr/>
      <dgm:t>
        <a:bodyPr/>
        <a:lstStyle/>
        <a:p>
          <a:endParaRPr lang="hu-HU"/>
        </a:p>
      </dgm:t>
    </dgm:pt>
    <dgm:pt modelId="{86C643E0-13B9-4FA5-8894-9AB39CE05310}" type="pres">
      <dgm:prSet presAssocID="{C8C45693-B491-4BBA-B0BE-0F77198E94E2}" presName="root2" presStyleCnt="0"/>
      <dgm:spPr/>
    </dgm:pt>
    <dgm:pt modelId="{1110AB9B-1F6D-4352-886C-DDC8F775BB0D}" type="pres">
      <dgm:prSet presAssocID="{C8C45693-B491-4BBA-B0BE-0F77198E94E2}" presName="LevelTwoTextNode" presStyleLbl="node2" presStyleIdx="0" presStyleCnt="3" custScaleX="170571" custScaleY="19517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77086A-0D1E-4891-BFF9-9FFF27326024}" type="pres">
      <dgm:prSet presAssocID="{C8C45693-B491-4BBA-B0BE-0F77198E94E2}" presName="level3hierChild" presStyleCnt="0"/>
      <dgm:spPr/>
    </dgm:pt>
    <dgm:pt modelId="{1C6278FF-04B7-461A-9CC6-4506C98AE619}" type="pres">
      <dgm:prSet presAssocID="{F863EE0F-8343-424A-AC54-ECAF288D083D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10F9D712-CCBC-4DB7-9673-3BE2FC445E39}" type="pres">
      <dgm:prSet presAssocID="{F863EE0F-8343-424A-AC54-ECAF288D083D}" presName="connTx" presStyleLbl="parChTrans1D2" presStyleIdx="1" presStyleCnt="3"/>
      <dgm:spPr/>
      <dgm:t>
        <a:bodyPr/>
        <a:lstStyle/>
        <a:p>
          <a:endParaRPr lang="hu-HU"/>
        </a:p>
      </dgm:t>
    </dgm:pt>
    <dgm:pt modelId="{0B8857FF-8CA5-4505-BDF7-DABBCB38F4A6}" type="pres">
      <dgm:prSet presAssocID="{FF9C0B95-8A55-4EE2-A74C-8CF47DE86A28}" presName="root2" presStyleCnt="0"/>
      <dgm:spPr/>
    </dgm:pt>
    <dgm:pt modelId="{7B84ED10-60F4-4D25-B9AD-744A47B9EC38}" type="pres">
      <dgm:prSet presAssocID="{FF9C0B95-8A55-4EE2-A74C-8CF47DE86A28}" presName="LevelTwoTextNode" presStyleLbl="node2" presStyleIdx="1" presStyleCnt="3" custScaleX="169825" custScaleY="15584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7BB2904-42D3-46C2-92E5-69E5EF61FE0E}" type="pres">
      <dgm:prSet presAssocID="{FF9C0B95-8A55-4EE2-A74C-8CF47DE86A28}" presName="level3hierChild" presStyleCnt="0"/>
      <dgm:spPr/>
    </dgm:pt>
    <dgm:pt modelId="{71A11B4D-3D08-4DF5-9671-471FBCF597F1}" type="pres">
      <dgm:prSet presAssocID="{9F1C8773-B7DC-4841-904B-561400F23A05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AD146BB1-DA61-4734-8DAC-5D2A1E5D5F32}" type="pres">
      <dgm:prSet presAssocID="{9F1C8773-B7DC-4841-904B-561400F23A05}" presName="connTx" presStyleLbl="parChTrans1D2" presStyleIdx="2" presStyleCnt="3"/>
      <dgm:spPr/>
      <dgm:t>
        <a:bodyPr/>
        <a:lstStyle/>
        <a:p>
          <a:endParaRPr lang="hu-HU"/>
        </a:p>
      </dgm:t>
    </dgm:pt>
    <dgm:pt modelId="{45422187-2D9C-4860-A1A0-A64D19BD766D}" type="pres">
      <dgm:prSet presAssocID="{15ACBF53-A641-44BE-8344-A5C0121E2496}" presName="root2" presStyleCnt="0"/>
      <dgm:spPr/>
    </dgm:pt>
    <dgm:pt modelId="{8AB1CA83-5ED1-400D-965B-7A570F24595A}" type="pres">
      <dgm:prSet presAssocID="{15ACBF53-A641-44BE-8344-A5C0121E2496}" presName="LevelTwoTextNode" presStyleLbl="node2" presStyleIdx="2" presStyleCnt="3" custScaleX="168978" custScaleY="17432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0197DCE-24C0-4369-86F1-BF134260DB8C}" type="pres">
      <dgm:prSet presAssocID="{15ACBF53-A641-44BE-8344-A5C0121E2496}" presName="level3hierChild" presStyleCnt="0"/>
      <dgm:spPr/>
    </dgm:pt>
  </dgm:ptLst>
  <dgm:cxnLst>
    <dgm:cxn modelId="{BB60C5DA-99AF-46BF-A146-2D965519643E}" type="presOf" srcId="{547F2066-340B-4874-95D3-CE4FF0488E82}" destId="{E06E032C-BF4C-4575-B34D-BA17252C93AC}" srcOrd="0" destOrd="0" presId="urn:microsoft.com/office/officeart/2008/layout/HorizontalMultiLevelHierarchy"/>
    <dgm:cxn modelId="{25F5EF66-9F4B-4EB8-94A9-EC2B6FE8B177}" srcId="{3A27EDA6-3135-4D40-8B9E-D886EBEA202A}" destId="{5CA3DA35-2DD6-4667-8196-933050EB247D}" srcOrd="0" destOrd="0" parTransId="{49E99C24-442B-4B1A-91D1-B8A42ACBF225}" sibTransId="{16B74F23-BBC4-4212-8439-2E07F2006669}"/>
    <dgm:cxn modelId="{C6BD884E-FE17-4876-9F01-BA1A64BAC2FC}" srcId="{5CA3DA35-2DD6-4667-8196-933050EB247D}" destId="{FF9C0B95-8A55-4EE2-A74C-8CF47DE86A28}" srcOrd="1" destOrd="0" parTransId="{F863EE0F-8343-424A-AC54-ECAF288D083D}" sibTransId="{CB883961-1304-4FBB-AFC6-E0700FA41508}"/>
    <dgm:cxn modelId="{04B601B3-1BB1-4203-8F50-9D0BCE223B8C}" type="presOf" srcId="{F863EE0F-8343-424A-AC54-ECAF288D083D}" destId="{1C6278FF-04B7-461A-9CC6-4506C98AE619}" srcOrd="0" destOrd="0" presId="urn:microsoft.com/office/officeart/2008/layout/HorizontalMultiLevelHierarchy"/>
    <dgm:cxn modelId="{6280E9C4-9815-4138-A55B-B8153FC68A01}" type="presOf" srcId="{5CA3DA35-2DD6-4667-8196-933050EB247D}" destId="{916BFE8C-40CA-4700-B76C-80A68F3C73B0}" srcOrd="0" destOrd="0" presId="urn:microsoft.com/office/officeart/2008/layout/HorizontalMultiLevelHierarchy"/>
    <dgm:cxn modelId="{B4A9F295-80E2-43BD-ABF9-DF31B6AFEEFC}" type="presOf" srcId="{9F1C8773-B7DC-4841-904B-561400F23A05}" destId="{71A11B4D-3D08-4DF5-9671-471FBCF597F1}" srcOrd="0" destOrd="0" presId="urn:microsoft.com/office/officeart/2008/layout/HorizontalMultiLevelHierarchy"/>
    <dgm:cxn modelId="{7F6B61FA-0095-40F7-9AC7-E912398934B1}" type="presOf" srcId="{9F1C8773-B7DC-4841-904B-561400F23A05}" destId="{AD146BB1-DA61-4734-8DAC-5D2A1E5D5F32}" srcOrd="1" destOrd="0" presId="urn:microsoft.com/office/officeart/2008/layout/HorizontalMultiLevelHierarchy"/>
    <dgm:cxn modelId="{B718C5CA-7F28-4889-82E7-52F650920F08}" type="presOf" srcId="{547F2066-340B-4874-95D3-CE4FF0488E82}" destId="{8471C8EA-26D7-412B-8230-134675ADD2CD}" srcOrd="1" destOrd="0" presId="urn:microsoft.com/office/officeart/2008/layout/HorizontalMultiLevelHierarchy"/>
    <dgm:cxn modelId="{C646A347-82A2-4D1E-B0C5-BE2A55CB43D9}" srcId="{5CA3DA35-2DD6-4667-8196-933050EB247D}" destId="{15ACBF53-A641-44BE-8344-A5C0121E2496}" srcOrd="2" destOrd="0" parTransId="{9F1C8773-B7DC-4841-904B-561400F23A05}" sibTransId="{BBF84A17-BC45-49FF-86BE-CDA5FF3152CF}"/>
    <dgm:cxn modelId="{9689AD80-CEE8-47C9-954E-D4BF44E79A7C}" srcId="{5CA3DA35-2DD6-4667-8196-933050EB247D}" destId="{C8C45693-B491-4BBA-B0BE-0F77198E94E2}" srcOrd="0" destOrd="0" parTransId="{547F2066-340B-4874-95D3-CE4FF0488E82}" sibTransId="{54C79DC2-8BCC-4435-ADD9-B99BC31006C9}"/>
    <dgm:cxn modelId="{3FA2CF02-E71B-4E9C-B66A-09F6779036A0}" type="presOf" srcId="{15ACBF53-A641-44BE-8344-A5C0121E2496}" destId="{8AB1CA83-5ED1-400D-965B-7A570F24595A}" srcOrd="0" destOrd="0" presId="urn:microsoft.com/office/officeart/2008/layout/HorizontalMultiLevelHierarchy"/>
    <dgm:cxn modelId="{1F042ADC-A21A-4AAB-937B-E849043D19B2}" type="presOf" srcId="{FF9C0B95-8A55-4EE2-A74C-8CF47DE86A28}" destId="{7B84ED10-60F4-4D25-B9AD-744A47B9EC38}" srcOrd="0" destOrd="0" presId="urn:microsoft.com/office/officeart/2008/layout/HorizontalMultiLevelHierarchy"/>
    <dgm:cxn modelId="{C05DEBA3-0C9F-46A2-BF0A-307CDF917B2E}" type="presOf" srcId="{F863EE0F-8343-424A-AC54-ECAF288D083D}" destId="{10F9D712-CCBC-4DB7-9673-3BE2FC445E39}" srcOrd="1" destOrd="0" presId="urn:microsoft.com/office/officeart/2008/layout/HorizontalMultiLevelHierarchy"/>
    <dgm:cxn modelId="{7F4C9713-13C3-4F36-8572-D2AF57C12240}" type="presOf" srcId="{3A27EDA6-3135-4D40-8B9E-D886EBEA202A}" destId="{3517F951-7352-450C-9353-81C11735F217}" srcOrd="0" destOrd="0" presId="urn:microsoft.com/office/officeart/2008/layout/HorizontalMultiLevelHierarchy"/>
    <dgm:cxn modelId="{33786552-2B4F-42FD-B41C-5A71363BB12E}" type="presOf" srcId="{C8C45693-B491-4BBA-B0BE-0F77198E94E2}" destId="{1110AB9B-1F6D-4352-886C-DDC8F775BB0D}" srcOrd="0" destOrd="0" presId="urn:microsoft.com/office/officeart/2008/layout/HorizontalMultiLevelHierarchy"/>
    <dgm:cxn modelId="{291D88E0-F807-45CD-827E-5ABB6E228879}" type="presParOf" srcId="{3517F951-7352-450C-9353-81C11735F217}" destId="{0FA497D1-FF07-4691-9BF1-4AAFCB9CC039}" srcOrd="0" destOrd="0" presId="urn:microsoft.com/office/officeart/2008/layout/HorizontalMultiLevelHierarchy"/>
    <dgm:cxn modelId="{5F3C7663-D249-48DE-A0A2-3B3EAC3E79DD}" type="presParOf" srcId="{0FA497D1-FF07-4691-9BF1-4AAFCB9CC039}" destId="{916BFE8C-40CA-4700-B76C-80A68F3C73B0}" srcOrd="0" destOrd="0" presId="urn:microsoft.com/office/officeart/2008/layout/HorizontalMultiLevelHierarchy"/>
    <dgm:cxn modelId="{860867C2-BC7D-4DE9-9358-D8530A6ECEA4}" type="presParOf" srcId="{0FA497D1-FF07-4691-9BF1-4AAFCB9CC039}" destId="{DAEE01E4-A952-4507-9F44-3052B3EDCA68}" srcOrd="1" destOrd="0" presId="urn:microsoft.com/office/officeart/2008/layout/HorizontalMultiLevelHierarchy"/>
    <dgm:cxn modelId="{A4FD7123-C7A8-4033-AD74-5FAA27437F8D}" type="presParOf" srcId="{DAEE01E4-A952-4507-9F44-3052B3EDCA68}" destId="{E06E032C-BF4C-4575-B34D-BA17252C93AC}" srcOrd="0" destOrd="0" presId="urn:microsoft.com/office/officeart/2008/layout/HorizontalMultiLevelHierarchy"/>
    <dgm:cxn modelId="{24EF2120-8522-4B07-B285-946F2CBB71FF}" type="presParOf" srcId="{E06E032C-BF4C-4575-B34D-BA17252C93AC}" destId="{8471C8EA-26D7-412B-8230-134675ADD2CD}" srcOrd="0" destOrd="0" presId="urn:microsoft.com/office/officeart/2008/layout/HorizontalMultiLevelHierarchy"/>
    <dgm:cxn modelId="{26488E86-374E-41C8-8470-C72C9D40FE37}" type="presParOf" srcId="{DAEE01E4-A952-4507-9F44-3052B3EDCA68}" destId="{86C643E0-13B9-4FA5-8894-9AB39CE05310}" srcOrd="1" destOrd="0" presId="urn:microsoft.com/office/officeart/2008/layout/HorizontalMultiLevelHierarchy"/>
    <dgm:cxn modelId="{EC73631D-EB87-4B8B-AFE1-1C88980E50F4}" type="presParOf" srcId="{86C643E0-13B9-4FA5-8894-9AB39CE05310}" destId="{1110AB9B-1F6D-4352-886C-DDC8F775BB0D}" srcOrd="0" destOrd="0" presId="urn:microsoft.com/office/officeart/2008/layout/HorizontalMultiLevelHierarchy"/>
    <dgm:cxn modelId="{A16BD722-47AC-47F7-855D-18BA75FFA086}" type="presParOf" srcId="{86C643E0-13B9-4FA5-8894-9AB39CE05310}" destId="{4977086A-0D1E-4891-BFF9-9FFF27326024}" srcOrd="1" destOrd="0" presId="urn:microsoft.com/office/officeart/2008/layout/HorizontalMultiLevelHierarchy"/>
    <dgm:cxn modelId="{A8430B06-D3C3-49B6-BDDE-0F7663F9EACD}" type="presParOf" srcId="{DAEE01E4-A952-4507-9F44-3052B3EDCA68}" destId="{1C6278FF-04B7-461A-9CC6-4506C98AE619}" srcOrd="2" destOrd="0" presId="urn:microsoft.com/office/officeart/2008/layout/HorizontalMultiLevelHierarchy"/>
    <dgm:cxn modelId="{49F717A1-F274-4A0B-B3C2-3FAF909A0DF9}" type="presParOf" srcId="{1C6278FF-04B7-461A-9CC6-4506C98AE619}" destId="{10F9D712-CCBC-4DB7-9673-3BE2FC445E39}" srcOrd="0" destOrd="0" presId="urn:microsoft.com/office/officeart/2008/layout/HorizontalMultiLevelHierarchy"/>
    <dgm:cxn modelId="{69573B69-8283-43B9-A2FA-C813DF44C550}" type="presParOf" srcId="{DAEE01E4-A952-4507-9F44-3052B3EDCA68}" destId="{0B8857FF-8CA5-4505-BDF7-DABBCB38F4A6}" srcOrd="3" destOrd="0" presId="urn:microsoft.com/office/officeart/2008/layout/HorizontalMultiLevelHierarchy"/>
    <dgm:cxn modelId="{AF0D30A8-B6E4-494F-99A3-3B5A67691575}" type="presParOf" srcId="{0B8857FF-8CA5-4505-BDF7-DABBCB38F4A6}" destId="{7B84ED10-60F4-4D25-B9AD-744A47B9EC38}" srcOrd="0" destOrd="0" presId="urn:microsoft.com/office/officeart/2008/layout/HorizontalMultiLevelHierarchy"/>
    <dgm:cxn modelId="{6EE5CA37-4611-4BCC-BF1B-F9774F0CF261}" type="presParOf" srcId="{0B8857FF-8CA5-4505-BDF7-DABBCB38F4A6}" destId="{F7BB2904-42D3-46C2-92E5-69E5EF61FE0E}" srcOrd="1" destOrd="0" presId="urn:microsoft.com/office/officeart/2008/layout/HorizontalMultiLevelHierarchy"/>
    <dgm:cxn modelId="{05489924-C1D8-497B-863C-9792C78F107D}" type="presParOf" srcId="{DAEE01E4-A952-4507-9F44-3052B3EDCA68}" destId="{71A11B4D-3D08-4DF5-9671-471FBCF597F1}" srcOrd="4" destOrd="0" presId="urn:microsoft.com/office/officeart/2008/layout/HorizontalMultiLevelHierarchy"/>
    <dgm:cxn modelId="{E400ACD5-260A-43B6-8B40-87AF1CBE039D}" type="presParOf" srcId="{71A11B4D-3D08-4DF5-9671-471FBCF597F1}" destId="{AD146BB1-DA61-4734-8DAC-5D2A1E5D5F32}" srcOrd="0" destOrd="0" presId="urn:microsoft.com/office/officeart/2008/layout/HorizontalMultiLevelHierarchy"/>
    <dgm:cxn modelId="{08A91FA9-0367-4057-91CC-AC296C291932}" type="presParOf" srcId="{DAEE01E4-A952-4507-9F44-3052B3EDCA68}" destId="{45422187-2D9C-4860-A1A0-A64D19BD766D}" srcOrd="5" destOrd="0" presId="urn:microsoft.com/office/officeart/2008/layout/HorizontalMultiLevelHierarchy"/>
    <dgm:cxn modelId="{E83C8ED8-C3A6-488F-A2E0-6DD7413F31D2}" type="presParOf" srcId="{45422187-2D9C-4860-A1A0-A64D19BD766D}" destId="{8AB1CA83-5ED1-400D-965B-7A570F24595A}" srcOrd="0" destOrd="0" presId="urn:microsoft.com/office/officeart/2008/layout/HorizontalMultiLevelHierarchy"/>
    <dgm:cxn modelId="{44F96D3F-376C-48B1-BB7A-C333C8F44966}" type="presParOf" srcId="{45422187-2D9C-4860-A1A0-A64D19BD766D}" destId="{30197DCE-24C0-4369-86F1-BF134260DB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B022-AF2D-4C57-AF00-E04D00627B1F}">
      <dsp:nvSpPr>
        <dsp:cNvPr id="0" name=""/>
        <dsp:cNvSpPr/>
      </dsp:nvSpPr>
      <dsp:spPr>
        <a:xfrm>
          <a:off x="0" y="34527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9D0FA-C782-4401-9394-ECF41EC00051}">
      <dsp:nvSpPr>
        <dsp:cNvPr id="0" name=""/>
        <dsp:cNvSpPr/>
      </dsp:nvSpPr>
      <dsp:spPr>
        <a:xfrm>
          <a:off x="206432" y="79592"/>
          <a:ext cx="2890058" cy="5313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FOLYÉKONY</a:t>
          </a:r>
          <a:endParaRPr lang="hu-HU" sz="1800" kern="1200" dirty="0"/>
        </a:p>
      </dsp:txBody>
      <dsp:txXfrm>
        <a:off x="206432" y="79592"/>
        <a:ext cx="2890058" cy="531360"/>
      </dsp:txXfrm>
    </dsp:sp>
    <dsp:sp modelId="{1C1C70C9-9C36-4662-93DC-3C6956DB44A1}">
      <dsp:nvSpPr>
        <dsp:cNvPr id="0" name=""/>
        <dsp:cNvSpPr/>
      </dsp:nvSpPr>
      <dsp:spPr>
        <a:xfrm>
          <a:off x="0" y="116175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5211"/>
              <a:satOff val="863"/>
              <a:lumOff val="38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54080-24F7-4715-86A5-06195D4B5646}">
      <dsp:nvSpPr>
        <dsp:cNvPr id="0" name=""/>
        <dsp:cNvSpPr/>
      </dsp:nvSpPr>
      <dsp:spPr>
        <a:xfrm>
          <a:off x="206432" y="896072"/>
          <a:ext cx="2890058" cy="531360"/>
        </a:xfrm>
        <a:prstGeom prst="roundRect">
          <a:avLst/>
        </a:prstGeom>
        <a:solidFill>
          <a:schemeClr val="accent1">
            <a:shade val="80000"/>
            <a:hueOff val="45211"/>
            <a:satOff val="863"/>
            <a:lumOff val="3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GÁZNEMŰ</a:t>
          </a:r>
          <a:endParaRPr lang="hu-HU" sz="1800" kern="1200" dirty="0"/>
        </a:p>
      </dsp:txBody>
      <dsp:txXfrm>
        <a:off x="206432" y="896072"/>
        <a:ext cx="2890058" cy="531360"/>
      </dsp:txXfrm>
    </dsp:sp>
    <dsp:sp modelId="{6D825B61-78CC-4098-9304-77D9D8780ADF}">
      <dsp:nvSpPr>
        <dsp:cNvPr id="0" name=""/>
        <dsp:cNvSpPr/>
      </dsp:nvSpPr>
      <dsp:spPr>
        <a:xfrm>
          <a:off x="0" y="197823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52BB-A899-4BF6-AB38-8F3F1A19C2B6}">
      <dsp:nvSpPr>
        <dsp:cNvPr id="0" name=""/>
        <dsp:cNvSpPr/>
      </dsp:nvSpPr>
      <dsp:spPr>
        <a:xfrm>
          <a:off x="206432" y="1712552"/>
          <a:ext cx="2890058" cy="531360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DARABÁRU</a:t>
          </a:r>
          <a:endParaRPr lang="hu-HU" sz="1800" kern="1200" dirty="0"/>
        </a:p>
      </dsp:txBody>
      <dsp:txXfrm>
        <a:off x="206432" y="1712552"/>
        <a:ext cx="2890058" cy="531360"/>
      </dsp:txXfrm>
    </dsp:sp>
    <dsp:sp modelId="{E75689D3-D377-4069-9050-BD591692FB64}">
      <dsp:nvSpPr>
        <dsp:cNvPr id="0" name=""/>
        <dsp:cNvSpPr/>
      </dsp:nvSpPr>
      <dsp:spPr>
        <a:xfrm>
          <a:off x="0" y="279471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4F02-10FE-4D75-9240-8C9A779F099B}">
      <dsp:nvSpPr>
        <dsp:cNvPr id="0" name=""/>
        <dsp:cNvSpPr/>
      </dsp:nvSpPr>
      <dsp:spPr>
        <a:xfrm>
          <a:off x="206432" y="2529032"/>
          <a:ext cx="2890058" cy="53136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ÖMLESZTETT ÁRU</a:t>
          </a:r>
          <a:endParaRPr lang="hu-HU" sz="1800" kern="1200" dirty="0"/>
        </a:p>
      </dsp:txBody>
      <dsp:txXfrm>
        <a:off x="206432" y="2529032"/>
        <a:ext cx="2890058" cy="531360"/>
      </dsp:txXfrm>
    </dsp:sp>
    <dsp:sp modelId="{1B5C5344-FCCF-4D4D-80E3-E46116F299C1}">
      <dsp:nvSpPr>
        <dsp:cNvPr id="0" name=""/>
        <dsp:cNvSpPr/>
      </dsp:nvSpPr>
      <dsp:spPr>
        <a:xfrm>
          <a:off x="0" y="361119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102D-7FC9-4482-AD0C-235957A0C2D7}">
      <dsp:nvSpPr>
        <dsp:cNvPr id="0" name=""/>
        <dsp:cNvSpPr/>
      </dsp:nvSpPr>
      <dsp:spPr>
        <a:xfrm>
          <a:off x="206432" y="3345512"/>
          <a:ext cx="2890058" cy="531360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ÖMLESZTETT DARABOS</a:t>
          </a:r>
          <a:endParaRPr lang="hu-HU" sz="1800" kern="1200" dirty="0"/>
        </a:p>
      </dsp:txBody>
      <dsp:txXfrm>
        <a:off x="206432" y="3345512"/>
        <a:ext cx="2890058" cy="531360"/>
      </dsp:txXfrm>
    </dsp:sp>
    <dsp:sp modelId="{C8B8A9F6-93D1-4E47-9D81-0C16AF156E38}">
      <dsp:nvSpPr>
        <dsp:cNvPr id="0" name=""/>
        <dsp:cNvSpPr/>
      </dsp:nvSpPr>
      <dsp:spPr>
        <a:xfrm>
          <a:off x="0" y="442767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26053"/>
              <a:satOff val="4313"/>
              <a:lumOff val="19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A96BC-E20C-499C-9B61-FD9B635802C7}">
      <dsp:nvSpPr>
        <dsp:cNvPr id="0" name=""/>
        <dsp:cNvSpPr/>
      </dsp:nvSpPr>
      <dsp:spPr>
        <a:xfrm>
          <a:off x="206432" y="4161992"/>
          <a:ext cx="2890058" cy="531360"/>
        </a:xfrm>
        <a:prstGeom prst="roundRect">
          <a:avLst/>
        </a:prstGeom>
        <a:solidFill>
          <a:schemeClr val="accent1">
            <a:shade val="80000"/>
            <a:hueOff val="226053"/>
            <a:satOff val="4313"/>
            <a:lumOff val="19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ÖMLESZTETT SZEMCSÉS</a:t>
          </a:r>
          <a:endParaRPr lang="hu-HU" sz="1800" kern="1200" dirty="0"/>
        </a:p>
      </dsp:txBody>
      <dsp:txXfrm>
        <a:off x="206432" y="4161992"/>
        <a:ext cx="2890058" cy="531360"/>
      </dsp:txXfrm>
    </dsp:sp>
    <dsp:sp modelId="{D50CAEBF-6756-4C9B-9B58-AFEFCB65C4CE}">
      <dsp:nvSpPr>
        <dsp:cNvPr id="0" name=""/>
        <dsp:cNvSpPr/>
      </dsp:nvSpPr>
      <dsp:spPr>
        <a:xfrm>
          <a:off x="0" y="5244152"/>
          <a:ext cx="412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E609C-5E08-46F8-86C2-A37929A05DF6}">
      <dsp:nvSpPr>
        <dsp:cNvPr id="0" name=""/>
        <dsp:cNvSpPr/>
      </dsp:nvSpPr>
      <dsp:spPr>
        <a:xfrm>
          <a:off x="206432" y="4978472"/>
          <a:ext cx="2890058" cy="53136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PORÁRU</a:t>
          </a:r>
          <a:endParaRPr lang="hu-HU" sz="1800" kern="1200" dirty="0"/>
        </a:p>
      </dsp:txBody>
      <dsp:txXfrm>
        <a:off x="206432" y="4978472"/>
        <a:ext cx="2890058" cy="531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1E47-6C75-4977-82FF-78DE01C493BD}">
      <dsp:nvSpPr>
        <dsp:cNvPr id="0" name=""/>
        <dsp:cNvSpPr/>
      </dsp:nvSpPr>
      <dsp:spPr>
        <a:xfrm>
          <a:off x="2540" y="402913"/>
          <a:ext cx="2476500" cy="962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Kézi vagy kézi eszközös anyagmozgató rendszer</a:t>
          </a:r>
          <a:endParaRPr lang="hu-HU" sz="1900" kern="1200" dirty="0"/>
        </a:p>
      </dsp:txBody>
      <dsp:txXfrm>
        <a:off x="2540" y="402913"/>
        <a:ext cx="2476500" cy="962887"/>
      </dsp:txXfrm>
    </dsp:sp>
    <dsp:sp modelId="{D1BF998D-E591-4D01-A4B4-23A2DD9C0A7B}">
      <dsp:nvSpPr>
        <dsp:cNvPr id="0" name=""/>
        <dsp:cNvSpPr/>
      </dsp:nvSpPr>
      <dsp:spPr>
        <a:xfrm>
          <a:off x="2540" y="1365800"/>
          <a:ext cx="2476500" cy="35237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könyvtárakban, irattárakban, kézi szerszám-raktárakban szertárakban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tömeghatára, a gyakoriságtól függően 15...20 kg </a:t>
          </a:r>
          <a:endParaRPr lang="hu-HU" sz="1900" kern="1200" dirty="0"/>
        </a:p>
      </dsp:txBody>
      <dsp:txXfrm>
        <a:off x="2540" y="1365800"/>
        <a:ext cx="2476500" cy="3523722"/>
      </dsp:txXfrm>
    </dsp:sp>
    <dsp:sp modelId="{A5C2B217-D330-46AE-B1C5-141C070A712B}">
      <dsp:nvSpPr>
        <dsp:cNvPr id="0" name=""/>
        <dsp:cNvSpPr/>
      </dsp:nvSpPr>
      <dsp:spPr>
        <a:xfrm>
          <a:off x="2825750" y="402913"/>
          <a:ext cx="2476500" cy="96288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Targoncás anyagmozgató rendszer</a:t>
          </a:r>
          <a:endParaRPr lang="hu-HU" sz="1900" b="1" kern="1200" dirty="0"/>
        </a:p>
      </dsp:txBody>
      <dsp:txXfrm>
        <a:off x="2825750" y="402913"/>
        <a:ext cx="2476500" cy="962887"/>
      </dsp:txXfrm>
    </dsp:sp>
    <dsp:sp modelId="{6FE439AE-125B-4170-BCC7-87EA7B6E07B2}">
      <dsp:nvSpPr>
        <dsp:cNvPr id="0" name=""/>
        <dsp:cNvSpPr/>
      </dsp:nvSpPr>
      <dsp:spPr>
        <a:xfrm>
          <a:off x="2825750" y="1365800"/>
          <a:ext cx="2476500" cy="3523722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gépi hajtású emelőtargoncák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a szükséges teherbírást a lehető legkisebb saját tömeg mellett biztosítsa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normál emelőtargoncák, tolóoszlopos és az oldalemelésű targoncák </a:t>
          </a:r>
          <a:endParaRPr lang="hu-HU" sz="1900" kern="1200" dirty="0"/>
        </a:p>
      </dsp:txBody>
      <dsp:txXfrm>
        <a:off x="2825750" y="1365800"/>
        <a:ext cx="2476500" cy="3523722"/>
      </dsp:txXfrm>
    </dsp:sp>
    <dsp:sp modelId="{05EC20D2-3D89-410B-B1AE-37551F1416C6}">
      <dsp:nvSpPr>
        <dsp:cNvPr id="0" name=""/>
        <dsp:cNvSpPr/>
      </dsp:nvSpPr>
      <dsp:spPr>
        <a:xfrm>
          <a:off x="5648960" y="402913"/>
          <a:ext cx="2476500" cy="96288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Darus anyagmozgató rendszer</a:t>
          </a:r>
          <a:endParaRPr lang="hu-HU" sz="1900" b="1" kern="1200" dirty="0"/>
        </a:p>
      </dsp:txBody>
      <dsp:txXfrm>
        <a:off x="5648960" y="402913"/>
        <a:ext cx="2476500" cy="962887"/>
      </dsp:txXfrm>
    </dsp:sp>
    <dsp:sp modelId="{3DF6A0C7-21AC-47CB-9FB4-CC0CD6019ED2}">
      <dsp:nvSpPr>
        <dsp:cNvPr id="0" name=""/>
        <dsp:cNvSpPr/>
      </dsp:nvSpPr>
      <dsp:spPr>
        <a:xfrm>
          <a:off x="5648960" y="1365800"/>
          <a:ext cx="2476500" cy="352372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futódaru: a daruszerkezet mozgásához szükséges tér jelentős tárolótér-veszteséget okoz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felrakó daru: 6-11 m magasságig egymásra vagy állványokra helyezhetők</a:t>
          </a:r>
          <a:endParaRPr lang="hu-HU" sz="1900" kern="1200" dirty="0"/>
        </a:p>
      </dsp:txBody>
      <dsp:txXfrm>
        <a:off x="5648960" y="1365800"/>
        <a:ext cx="2476500" cy="35237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32069-60F8-40AC-8CE6-549B6E734184}">
      <dsp:nvSpPr>
        <dsp:cNvPr id="0" name=""/>
        <dsp:cNvSpPr/>
      </dsp:nvSpPr>
      <dsp:spPr>
        <a:xfrm>
          <a:off x="8986162" y="4270935"/>
          <a:ext cx="1659441" cy="3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"/>
              </a:lnTo>
              <a:lnTo>
                <a:pt x="1659441" y="269093"/>
              </a:lnTo>
              <a:lnTo>
                <a:pt x="1659441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0DCED-77A8-4665-9892-16B76DCD1316}">
      <dsp:nvSpPr>
        <dsp:cNvPr id="0" name=""/>
        <dsp:cNvSpPr/>
      </dsp:nvSpPr>
      <dsp:spPr>
        <a:xfrm>
          <a:off x="8940442" y="4270935"/>
          <a:ext cx="91440" cy="394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23D5-BD1D-4A70-99EE-3B28192665CC}">
      <dsp:nvSpPr>
        <dsp:cNvPr id="0" name=""/>
        <dsp:cNvSpPr/>
      </dsp:nvSpPr>
      <dsp:spPr>
        <a:xfrm>
          <a:off x="7326721" y="4270935"/>
          <a:ext cx="1659441" cy="394871"/>
        </a:xfrm>
        <a:custGeom>
          <a:avLst/>
          <a:gdLst/>
          <a:ahLst/>
          <a:cxnLst/>
          <a:rect l="0" t="0" r="0" b="0"/>
          <a:pathLst>
            <a:path>
              <a:moveTo>
                <a:pt x="1659441" y="0"/>
              </a:moveTo>
              <a:lnTo>
                <a:pt x="1659441" y="269093"/>
              </a:lnTo>
              <a:lnTo>
                <a:pt x="0" y="269093"/>
              </a:lnTo>
              <a:lnTo>
                <a:pt x="0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407D2-A339-4340-B925-E5F7C892CE8A}">
      <dsp:nvSpPr>
        <dsp:cNvPr id="0" name=""/>
        <dsp:cNvSpPr/>
      </dsp:nvSpPr>
      <dsp:spPr>
        <a:xfrm>
          <a:off x="5933103" y="3013908"/>
          <a:ext cx="3053059" cy="3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"/>
              </a:lnTo>
              <a:lnTo>
                <a:pt x="3053059" y="269093"/>
              </a:lnTo>
              <a:lnTo>
                <a:pt x="3053059" y="39487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9D916-7BA9-4EF8-95DC-305DA5BE2029}">
      <dsp:nvSpPr>
        <dsp:cNvPr id="0" name=""/>
        <dsp:cNvSpPr/>
      </dsp:nvSpPr>
      <dsp:spPr>
        <a:xfrm>
          <a:off x="3178118" y="4270935"/>
          <a:ext cx="2489161" cy="3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"/>
              </a:lnTo>
              <a:lnTo>
                <a:pt x="2489161" y="269093"/>
              </a:lnTo>
              <a:lnTo>
                <a:pt x="2489161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AFBC8-7224-47DC-B574-495FFD9C064F}">
      <dsp:nvSpPr>
        <dsp:cNvPr id="0" name=""/>
        <dsp:cNvSpPr/>
      </dsp:nvSpPr>
      <dsp:spPr>
        <a:xfrm>
          <a:off x="3178118" y="4270935"/>
          <a:ext cx="829720" cy="39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93"/>
              </a:lnTo>
              <a:lnTo>
                <a:pt x="829720" y="269093"/>
              </a:lnTo>
              <a:lnTo>
                <a:pt x="829720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69598-E21A-48B7-8AFC-ACD3523C5160}">
      <dsp:nvSpPr>
        <dsp:cNvPr id="0" name=""/>
        <dsp:cNvSpPr/>
      </dsp:nvSpPr>
      <dsp:spPr>
        <a:xfrm>
          <a:off x="2348398" y="4270935"/>
          <a:ext cx="829720" cy="394871"/>
        </a:xfrm>
        <a:custGeom>
          <a:avLst/>
          <a:gdLst/>
          <a:ahLst/>
          <a:cxnLst/>
          <a:rect l="0" t="0" r="0" b="0"/>
          <a:pathLst>
            <a:path>
              <a:moveTo>
                <a:pt x="829720" y="0"/>
              </a:moveTo>
              <a:lnTo>
                <a:pt x="829720" y="269093"/>
              </a:lnTo>
              <a:lnTo>
                <a:pt x="0" y="269093"/>
              </a:lnTo>
              <a:lnTo>
                <a:pt x="0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BE992-2366-4B09-9F44-107E7AAFD630}">
      <dsp:nvSpPr>
        <dsp:cNvPr id="0" name=""/>
        <dsp:cNvSpPr/>
      </dsp:nvSpPr>
      <dsp:spPr>
        <a:xfrm>
          <a:off x="688956" y="4270935"/>
          <a:ext cx="2489161" cy="394871"/>
        </a:xfrm>
        <a:custGeom>
          <a:avLst/>
          <a:gdLst/>
          <a:ahLst/>
          <a:cxnLst/>
          <a:rect l="0" t="0" r="0" b="0"/>
          <a:pathLst>
            <a:path>
              <a:moveTo>
                <a:pt x="2489161" y="0"/>
              </a:moveTo>
              <a:lnTo>
                <a:pt x="2489161" y="269093"/>
              </a:lnTo>
              <a:lnTo>
                <a:pt x="0" y="269093"/>
              </a:lnTo>
              <a:lnTo>
                <a:pt x="0" y="39487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E4DB6-3951-438D-A311-D36D2F24B388}">
      <dsp:nvSpPr>
        <dsp:cNvPr id="0" name=""/>
        <dsp:cNvSpPr/>
      </dsp:nvSpPr>
      <dsp:spPr>
        <a:xfrm>
          <a:off x="3178118" y="3013908"/>
          <a:ext cx="2754984" cy="394871"/>
        </a:xfrm>
        <a:custGeom>
          <a:avLst/>
          <a:gdLst/>
          <a:ahLst/>
          <a:cxnLst/>
          <a:rect l="0" t="0" r="0" b="0"/>
          <a:pathLst>
            <a:path>
              <a:moveTo>
                <a:pt x="2754984" y="0"/>
              </a:moveTo>
              <a:lnTo>
                <a:pt x="2754984" y="269093"/>
              </a:lnTo>
              <a:lnTo>
                <a:pt x="0" y="269093"/>
              </a:lnTo>
              <a:lnTo>
                <a:pt x="0" y="39487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EBD8E-B490-488D-97EE-32DA21A8AD8E}">
      <dsp:nvSpPr>
        <dsp:cNvPr id="0" name=""/>
        <dsp:cNvSpPr/>
      </dsp:nvSpPr>
      <dsp:spPr>
        <a:xfrm>
          <a:off x="4426320" y="563267"/>
          <a:ext cx="3013564" cy="2450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9210E-4F44-47EB-BB31-CE9E2846156D}">
      <dsp:nvSpPr>
        <dsp:cNvPr id="0" name=""/>
        <dsp:cNvSpPr/>
      </dsp:nvSpPr>
      <dsp:spPr>
        <a:xfrm>
          <a:off x="4577179" y="706582"/>
          <a:ext cx="3013564" cy="24506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MAGASRAKTÁRI ANYAGMOZGATÓ RENDSZER</a:t>
          </a:r>
          <a:endParaRPr lang="hu-HU" sz="2200" b="1" kern="1200" dirty="0"/>
        </a:p>
      </dsp:txBody>
      <dsp:txXfrm>
        <a:off x="4577179" y="706582"/>
        <a:ext cx="3013564" cy="2450641"/>
      </dsp:txXfrm>
    </dsp:sp>
    <dsp:sp modelId="{8FF94474-22D7-480B-81C4-927C0033BACD}">
      <dsp:nvSpPr>
        <dsp:cNvPr id="0" name=""/>
        <dsp:cNvSpPr/>
      </dsp:nvSpPr>
      <dsp:spPr>
        <a:xfrm>
          <a:off x="1505598" y="3408780"/>
          <a:ext cx="3345039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EE3B4-BB23-440B-8213-C1669552AC04}">
      <dsp:nvSpPr>
        <dsp:cNvPr id="0" name=""/>
        <dsp:cNvSpPr/>
      </dsp:nvSpPr>
      <dsp:spPr>
        <a:xfrm>
          <a:off x="1656457" y="3552095"/>
          <a:ext cx="3345039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TECHNIKAI ALRENDSZEREI</a:t>
          </a:r>
          <a:endParaRPr lang="hu-HU" sz="2000" kern="1200" dirty="0"/>
        </a:p>
      </dsp:txBody>
      <dsp:txXfrm>
        <a:off x="1656457" y="3552095"/>
        <a:ext cx="3345039" cy="862155"/>
      </dsp:txXfrm>
    </dsp:sp>
    <dsp:sp modelId="{6B625E73-47C8-4477-9177-7B68EB557CFD}">
      <dsp:nvSpPr>
        <dsp:cNvPr id="0" name=""/>
        <dsp:cNvSpPr/>
      </dsp:nvSpPr>
      <dsp:spPr>
        <a:xfrm>
          <a:off x="10094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682EF-356C-4B9C-8F9B-79988FAFBD06}">
      <dsp:nvSpPr>
        <dsp:cNvPr id="0" name=""/>
        <dsp:cNvSpPr/>
      </dsp:nvSpPr>
      <dsp:spPr>
        <a:xfrm>
          <a:off x="160952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KISZOLGÁLÓ GÉPEK</a:t>
          </a:r>
          <a:endParaRPr lang="hu-HU" sz="1200" kern="1200" dirty="0"/>
        </a:p>
      </dsp:txBody>
      <dsp:txXfrm>
        <a:off x="160952" y="4809122"/>
        <a:ext cx="1357724" cy="862155"/>
      </dsp:txXfrm>
    </dsp:sp>
    <dsp:sp modelId="{734001FC-D24A-49CE-8278-A8A2F932A7D7}">
      <dsp:nvSpPr>
        <dsp:cNvPr id="0" name=""/>
        <dsp:cNvSpPr/>
      </dsp:nvSpPr>
      <dsp:spPr>
        <a:xfrm>
          <a:off x="1669535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85B4C-4CAB-4566-A371-F9990BDBDAE8}">
      <dsp:nvSpPr>
        <dsp:cNvPr id="0" name=""/>
        <dsp:cNvSpPr/>
      </dsp:nvSpPr>
      <dsp:spPr>
        <a:xfrm>
          <a:off x="1820394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ÁLLVÁNYOK</a:t>
          </a:r>
          <a:endParaRPr lang="hu-HU" sz="1200" kern="1200" dirty="0"/>
        </a:p>
      </dsp:txBody>
      <dsp:txXfrm>
        <a:off x="1820394" y="4809122"/>
        <a:ext cx="1357724" cy="862155"/>
      </dsp:txXfrm>
    </dsp:sp>
    <dsp:sp modelId="{32174E4D-6A94-465A-8343-50521D73A3FA}">
      <dsp:nvSpPr>
        <dsp:cNvPr id="0" name=""/>
        <dsp:cNvSpPr/>
      </dsp:nvSpPr>
      <dsp:spPr>
        <a:xfrm>
          <a:off x="3328976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9BCEB-AE4F-4253-8376-C15C491F5EFF}">
      <dsp:nvSpPr>
        <dsp:cNvPr id="0" name=""/>
        <dsp:cNvSpPr/>
      </dsp:nvSpPr>
      <dsp:spPr>
        <a:xfrm>
          <a:off x="3479835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ÁRUGYŰJTŐ-, ÉS ELOSZTÓ RENDSZER</a:t>
          </a:r>
          <a:endParaRPr lang="hu-HU" sz="1200" kern="1200" dirty="0"/>
        </a:p>
      </dsp:txBody>
      <dsp:txXfrm>
        <a:off x="3479835" y="4809122"/>
        <a:ext cx="1357724" cy="862155"/>
      </dsp:txXfrm>
    </dsp:sp>
    <dsp:sp modelId="{98C7DA97-F289-4981-8DBC-79D0AAC016CE}">
      <dsp:nvSpPr>
        <dsp:cNvPr id="0" name=""/>
        <dsp:cNvSpPr/>
      </dsp:nvSpPr>
      <dsp:spPr>
        <a:xfrm>
          <a:off x="4988418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6591D-654A-46E1-BAE6-D969705741EC}">
      <dsp:nvSpPr>
        <dsp:cNvPr id="0" name=""/>
        <dsp:cNvSpPr/>
      </dsp:nvSpPr>
      <dsp:spPr>
        <a:xfrm>
          <a:off x="5139276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RAKTÁRÉPÜLET</a:t>
          </a:r>
          <a:endParaRPr lang="hu-HU" sz="1200" kern="1200" dirty="0"/>
        </a:p>
      </dsp:txBody>
      <dsp:txXfrm>
        <a:off x="5139276" y="4809122"/>
        <a:ext cx="1357724" cy="862155"/>
      </dsp:txXfrm>
    </dsp:sp>
    <dsp:sp modelId="{702D7A88-BF40-475E-88A1-C7F4C92BFF97}">
      <dsp:nvSpPr>
        <dsp:cNvPr id="0" name=""/>
        <dsp:cNvSpPr/>
      </dsp:nvSpPr>
      <dsp:spPr>
        <a:xfrm>
          <a:off x="7233618" y="3408780"/>
          <a:ext cx="3505088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2004-ED26-45EF-9A6A-F94030DF04B9}">
      <dsp:nvSpPr>
        <dsp:cNvPr id="0" name=""/>
        <dsp:cNvSpPr/>
      </dsp:nvSpPr>
      <dsp:spPr>
        <a:xfrm>
          <a:off x="7384476" y="3552095"/>
          <a:ext cx="3505088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VEZÉRLÉS MÓDJA</a:t>
          </a:r>
          <a:endParaRPr lang="hu-HU" sz="2000" kern="1200" dirty="0"/>
        </a:p>
      </dsp:txBody>
      <dsp:txXfrm>
        <a:off x="7384476" y="3552095"/>
        <a:ext cx="3505088" cy="862155"/>
      </dsp:txXfrm>
    </dsp:sp>
    <dsp:sp modelId="{77E5729B-51D5-45D9-92A5-12E2308359BE}">
      <dsp:nvSpPr>
        <dsp:cNvPr id="0" name=""/>
        <dsp:cNvSpPr/>
      </dsp:nvSpPr>
      <dsp:spPr>
        <a:xfrm>
          <a:off x="6647859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B3CC-3FA9-46B8-9FC9-019DC4E9404A}">
      <dsp:nvSpPr>
        <dsp:cNvPr id="0" name=""/>
        <dsp:cNvSpPr/>
      </dsp:nvSpPr>
      <dsp:spPr>
        <a:xfrm>
          <a:off x="6798717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KÉZI</a:t>
          </a:r>
          <a:endParaRPr lang="hu-HU" sz="1200" kern="1200" dirty="0"/>
        </a:p>
      </dsp:txBody>
      <dsp:txXfrm>
        <a:off x="6798717" y="4809122"/>
        <a:ext cx="1357724" cy="862155"/>
      </dsp:txXfrm>
    </dsp:sp>
    <dsp:sp modelId="{F5CC7FF0-EA5D-4744-8B46-E99ED6A7F4EC}">
      <dsp:nvSpPr>
        <dsp:cNvPr id="0" name=""/>
        <dsp:cNvSpPr/>
      </dsp:nvSpPr>
      <dsp:spPr>
        <a:xfrm>
          <a:off x="8307300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FB10D-B9DB-4F46-AF1F-C4F9BFF299B8}">
      <dsp:nvSpPr>
        <dsp:cNvPr id="0" name=""/>
        <dsp:cNvSpPr/>
      </dsp:nvSpPr>
      <dsp:spPr>
        <a:xfrm>
          <a:off x="8458158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FÉLAUTOMATIKUS</a:t>
          </a:r>
          <a:endParaRPr lang="hu-HU" sz="1200" kern="1200" dirty="0"/>
        </a:p>
      </dsp:txBody>
      <dsp:txXfrm>
        <a:off x="8458158" y="4809122"/>
        <a:ext cx="1357724" cy="862155"/>
      </dsp:txXfrm>
    </dsp:sp>
    <dsp:sp modelId="{36D4BB6B-5009-4202-B33A-CF3901BFA25C}">
      <dsp:nvSpPr>
        <dsp:cNvPr id="0" name=""/>
        <dsp:cNvSpPr/>
      </dsp:nvSpPr>
      <dsp:spPr>
        <a:xfrm>
          <a:off x="9966741" y="4665807"/>
          <a:ext cx="1357724" cy="862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59417-E79C-40BC-BE7A-A1E32B5D23A3}">
      <dsp:nvSpPr>
        <dsp:cNvPr id="0" name=""/>
        <dsp:cNvSpPr/>
      </dsp:nvSpPr>
      <dsp:spPr>
        <a:xfrm>
          <a:off x="10117599" y="4809122"/>
          <a:ext cx="1357724" cy="8621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AUTOMATIKUS</a:t>
          </a:r>
          <a:endParaRPr lang="hu-HU" sz="1200" kern="1200" dirty="0"/>
        </a:p>
      </dsp:txBody>
      <dsp:txXfrm>
        <a:off x="10117599" y="4809122"/>
        <a:ext cx="1357724" cy="862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66221-3213-41E4-A4D5-CFE5A0E6A90C}">
      <dsp:nvSpPr>
        <dsp:cNvPr id="0" name=""/>
        <dsp:cNvSpPr/>
      </dsp:nvSpPr>
      <dsp:spPr>
        <a:xfrm>
          <a:off x="0" y="27716"/>
          <a:ext cx="8128000" cy="1625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100" kern="1200" dirty="0" smtClean="0"/>
            <a:t>RAKTÁRAK CSOPORTOSÍTÁSA</a:t>
          </a:r>
          <a:endParaRPr lang="hu-HU" sz="5100" kern="1200" dirty="0"/>
        </a:p>
      </dsp:txBody>
      <dsp:txXfrm>
        <a:off x="0" y="27716"/>
        <a:ext cx="8128000" cy="1625600"/>
      </dsp:txXfrm>
    </dsp:sp>
    <dsp:sp modelId="{63C2B02D-AE07-4874-8077-B17E91040CC5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/>
            <a:t>Nemzetgazdasági ágazatok alapján</a:t>
          </a:r>
          <a:endParaRPr lang="hu-HU" sz="2700" kern="1200" dirty="0"/>
        </a:p>
      </dsp:txBody>
      <dsp:txXfrm>
        <a:off x="3968" y="1625600"/>
        <a:ext cx="2706687" cy="3413760"/>
      </dsp:txXfrm>
    </dsp:sp>
    <dsp:sp modelId="{2F81A3E6-4A40-4816-8637-969EBB03F3B7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/>
            <a:t>Termelési folyamatban betöltött szerepük szerint </a:t>
          </a:r>
          <a:endParaRPr lang="hu-HU" sz="2700" kern="1200" dirty="0"/>
        </a:p>
      </dsp:txBody>
      <dsp:txXfrm>
        <a:off x="2710656" y="1625600"/>
        <a:ext cx="2706687" cy="3413760"/>
      </dsp:txXfrm>
    </dsp:sp>
    <dsp:sp modelId="{A865AEBE-9539-47C0-9588-DBE1D3916B6E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/>
            <a:t>Elosztási folyamatban betöltött szerepük szerint </a:t>
          </a:r>
          <a:endParaRPr lang="hu-HU" sz="2700" kern="1200" dirty="0"/>
        </a:p>
      </dsp:txBody>
      <dsp:txXfrm>
        <a:off x="5417343" y="1625600"/>
        <a:ext cx="2706687" cy="3413760"/>
      </dsp:txXfrm>
    </dsp:sp>
    <dsp:sp modelId="{E521226C-FC72-4610-AB28-70C308FBF6A9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E127-FFDB-4211-8DBF-4212BF3C059B}">
      <dsp:nvSpPr>
        <dsp:cNvPr id="0" name=""/>
        <dsp:cNvSpPr/>
      </dsp:nvSpPr>
      <dsp:spPr>
        <a:xfrm>
          <a:off x="-6470954" y="-989703"/>
          <a:ext cx="7702103" cy="7702103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FD114-B631-41D8-81A3-6FEB9AD87639}">
      <dsp:nvSpPr>
        <dsp:cNvPr id="0" name=""/>
        <dsp:cNvSpPr/>
      </dsp:nvSpPr>
      <dsp:spPr>
        <a:xfrm>
          <a:off x="458266" y="301357"/>
          <a:ext cx="5588677" cy="6024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Azonos árufajta érkezik és távozik nagy mennységben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458266" y="301357"/>
        <a:ext cx="5588677" cy="602485"/>
      </dsp:txXfrm>
    </dsp:sp>
    <dsp:sp modelId="{D4C3F865-8265-4C24-9CF2-3EB64AA4679B}">
      <dsp:nvSpPr>
        <dsp:cNvPr id="0" name=""/>
        <dsp:cNvSpPr/>
      </dsp:nvSpPr>
      <dsp:spPr>
        <a:xfrm>
          <a:off x="81712" y="226046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F44BF-516E-4E7B-A854-C6A25A772B8D}">
      <dsp:nvSpPr>
        <dsp:cNvPr id="0" name=""/>
        <dsp:cNvSpPr/>
      </dsp:nvSpPr>
      <dsp:spPr>
        <a:xfrm>
          <a:off x="953851" y="1204970"/>
          <a:ext cx="5093092" cy="602485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Kevés árufajta érkezik viszonylag nagy mennyiségben, távozik kisebb tételekben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953851" y="1204970"/>
        <a:ext cx="5093092" cy="602485"/>
      </dsp:txXfrm>
    </dsp:sp>
    <dsp:sp modelId="{7BCC22C6-614D-46A2-A84B-AE60C290F2CD}">
      <dsp:nvSpPr>
        <dsp:cNvPr id="0" name=""/>
        <dsp:cNvSpPr/>
      </dsp:nvSpPr>
      <dsp:spPr>
        <a:xfrm>
          <a:off x="577298" y="1129660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772C-D421-404F-A5A7-1443F2E18C29}">
      <dsp:nvSpPr>
        <dsp:cNvPr id="0" name=""/>
        <dsp:cNvSpPr/>
      </dsp:nvSpPr>
      <dsp:spPr>
        <a:xfrm>
          <a:off x="1180470" y="2108584"/>
          <a:ext cx="4866473" cy="602485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Sok árufajta érkezik kis mennyiségben, távozik nagyobb tételekben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1180470" y="2108584"/>
        <a:ext cx="4866473" cy="602485"/>
      </dsp:txXfrm>
    </dsp:sp>
    <dsp:sp modelId="{6D1E3021-1170-46B1-B91C-40C5B6BF0458}">
      <dsp:nvSpPr>
        <dsp:cNvPr id="0" name=""/>
        <dsp:cNvSpPr/>
      </dsp:nvSpPr>
      <dsp:spPr>
        <a:xfrm>
          <a:off x="803917" y="2033273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16731-7AD9-43D1-BDB9-1FFBFC570B4E}">
      <dsp:nvSpPr>
        <dsp:cNvPr id="0" name=""/>
        <dsp:cNvSpPr/>
      </dsp:nvSpPr>
      <dsp:spPr>
        <a:xfrm>
          <a:off x="1180470" y="3011625"/>
          <a:ext cx="4866473" cy="602485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Sok árufajta érkezik és távozik kis mennyiségben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1180470" y="3011625"/>
        <a:ext cx="4866473" cy="602485"/>
      </dsp:txXfrm>
    </dsp:sp>
    <dsp:sp modelId="{77D46640-C24D-4B59-9345-6B8448D847F2}">
      <dsp:nvSpPr>
        <dsp:cNvPr id="0" name=""/>
        <dsp:cNvSpPr/>
      </dsp:nvSpPr>
      <dsp:spPr>
        <a:xfrm>
          <a:off x="803917" y="2936315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E35B2-8BD5-4B47-84E5-C20C5EFD7AA5}">
      <dsp:nvSpPr>
        <dsp:cNvPr id="0" name=""/>
        <dsp:cNvSpPr/>
      </dsp:nvSpPr>
      <dsp:spPr>
        <a:xfrm>
          <a:off x="953851" y="3915239"/>
          <a:ext cx="5093092" cy="602485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A távozó árufajták meghatározott időnként visszatérnek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953851" y="3915239"/>
        <a:ext cx="5093092" cy="602485"/>
      </dsp:txXfrm>
    </dsp:sp>
    <dsp:sp modelId="{961D427D-F2F6-4311-9D16-BA3C8C13EC81}">
      <dsp:nvSpPr>
        <dsp:cNvPr id="0" name=""/>
        <dsp:cNvSpPr/>
      </dsp:nvSpPr>
      <dsp:spPr>
        <a:xfrm>
          <a:off x="577298" y="3839929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28B6E-DD44-4078-8B2B-BF231C0EE96A}">
      <dsp:nvSpPr>
        <dsp:cNvPr id="0" name=""/>
        <dsp:cNvSpPr/>
      </dsp:nvSpPr>
      <dsp:spPr>
        <a:xfrm>
          <a:off x="458266" y="4818853"/>
          <a:ext cx="5588677" cy="60248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23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A távozó árufajták meghatározott idő után többször visszatérnek, de minőségi változásokon mennek át </a:t>
          </a:r>
          <a:endParaRPr lang="hu-HU" sz="1800" b="1" kern="1200" dirty="0">
            <a:solidFill>
              <a:schemeClr val="tx1"/>
            </a:solidFill>
          </a:endParaRPr>
        </a:p>
      </dsp:txBody>
      <dsp:txXfrm>
        <a:off x="458266" y="4818853"/>
        <a:ext cx="5588677" cy="602485"/>
      </dsp:txXfrm>
    </dsp:sp>
    <dsp:sp modelId="{FF3676C2-1509-4E47-A463-4529F3DB2355}">
      <dsp:nvSpPr>
        <dsp:cNvPr id="0" name=""/>
        <dsp:cNvSpPr/>
      </dsp:nvSpPr>
      <dsp:spPr>
        <a:xfrm>
          <a:off x="81712" y="4743542"/>
          <a:ext cx="753106" cy="75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DE9B-1D90-403E-B60D-C1F86253F50B}">
      <dsp:nvSpPr>
        <dsp:cNvPr id="0" name=""/>
        <dsp:cNvSpPr/>
      </dsp:nvSpPr>
      <dsp:spPr>
        <a:xfrm>
          <a:off x="1719043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033413" y="3007745"/>
        <a:ext cx="46642" cy="46642"/>
      </dsp:txXfrm>
    </dsp:sp>
    <dsp:sp modelId="{8C05214E-E31E-4974-87D3-04E50C857179}">
      <dsp:nvSpPr>
        <dsp:cNvPr id="0" name=""/>
        <dsp:cNvSpPr/>
      </dsp:nvSpPr>
      <dsp:spPr>
        <a:xfrm>
          <a:off x="1719043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033413" y="2364279"/>
        <a:ext cx="46642" cy="46642"/>
      </dsp:txXfrm>
    </dsp:sp>
    <dsp:sp modelId="{F86EB8F2-351B-44BB-8C0F-FFD5B6A8483A}">
      <dsp:nvSpPr>
        <dsp:cNvPr id="0" name=""/>
        <dsp:cNvSpPr/>
      </dsp:nvSpPr>
      <dsp:spPr>
        <a:xfrm rot="16200000">
          <a:off x="-1505063" y="2194560"/>
          <a:ext cx="5418667" cy="102954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RAKTÁROZÁSI/TÁROLÁSI RENDSZEREK</a:t>
          </a:r>
          <a:endParaRPr lang="hu-HU" sz="3500" kern="1200" dirty="0"/>
        </a:p>
      </dsp:txBody>
      <dsp:txXfrm>
        <a:off x="-1505063" y="2194560"/>
        <a:ext cx="5418667" cy="1029546"/>
      </dsp:txXfrm>
    </dsp:sp>
    <dsp:sp modelId="{DF57C189-BC6E-471F-A8E2-30BEE97BD603}">
      <dsp:nvSpPr>
        <dsp:cNvPr id="0" name=""/>
        <dsp:cNvSpPr/>
      </dsp:nvSpPr>
      <dsp:spPr>
        <a:xfrm>
          <a:off x="2394426" y="1551093"/>
          <a:ext cx="3376913" cy="102954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EGYEDI DARABÁRUK</a:t>
          </a:r>
          <a:endParaRPr lang="hu-HU" sz="2800" kern="1200" dirty="0"/>
        </a:p>
      </dsp:txBody>
      <dsp:txXfrm>
        <a:off x="2394426" y="1551093"/>
        <a:ext cx="3376913" cy="1029546"/>
      </dsp:txXfrm>
    </dsp:sp>
    <dsp:sp modelId="{8D24DD32-229A-4B6E-BF2E-4AA91CE329E8}">
      <dsp:nvSpPr>
        <dsp:cNvPr id="0" name=""/>
        <dsp:cNvSpPr/>
      </dsp:nvSpPr>
      <dsp:spPr>
        <a:xfrm>
          <a:off x="2394426" y="2838026"/>
          <a:ext cx="3376913" cy="102954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EGYSÉGRAKOMÁNYOK</a:t>
          </a:r>
          <a:endParaRPr lang="hu-HU" sz="2800" kern="1200" dirty="0"/>
        </a:p>
      </dsp:txBody>
      <dsp:txXfrm>
        <a:off x="2394426" y="2838026"/>
        <a:ext cx="3376913" cy="10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878DC-B4BA-43C4-8654-509B7CEDF996}">
      <dsp:nvSpPr>
        <dsp:cNvPr id="0" name=""/>
        <dsp:cNvSpPr/>
      </dsp:nvSpPr>
      <dsp:spPr>
        <a:xfrm rot="16200000">
          <a:off x="-1418497" y="1419489"/>
          <a:ext cx="5418667" cy="2579687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Állványnélküli statikus tárolási rendszerek </a:t>
          </a:r>
          <a:endParaRPr lang="hu-H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/>
            <a:t>tárolóeszköz nélküli halmozás</a:t>
          </a:r>
          <a:r>
            <a:rPr lang="hu-HU" sz="2000" kern="1200" dirty="0" smtClean="0"/>
            <a:t> 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/>
            <a:t>sík rakodólapos</a:t>
          </a:r>
          <a:r>
            <a:rPr lang="hu-HU" sz="2000" kern="1200" dirty="0" smtClean="0"/>
            <a:t> </a:t>
          </a:r>
          <a:r>
            <a:rPr lang="hu-HU" sz="2000" b="1" kern="1200" dirty="0" smtClean="0"/>
            <a:t>tárolás </a:t>
          </a:r>
          <a:endParaRPr lang="hu-H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/>
            <a:t>oldalfalas vagy keretes</a:t>
          </a:r>
          <a:r>
            <a:rPr lang="hu-HU" sz="2000" kern="1200" dirty="0" smtClean="0"/>
            <a:t> </a:t>
          </a:r>
          <a:r>
            <a:rPr lang="hu-HU" sz="2000" b="1" kern="1200" dirty="0" smtClean="0"/>
            <a:t>rakodólapok</a:t>
          </a:r>
          <a:endParaRPr lang="hu-HU" sz="2000" b="1" kern="1200" dirty="0"/>
        </a:p>
      </dsp:txBody>
      <dsp:txXfrm rot="5400000">
        <a:off x="993" y="1083732"/>
        <a:ext cx="2579687" cy="3251201"/>
      </dsp:txXfrm>
    </dsp:sp>
    <dsp:sp modelId="{B9EAEA7E-8E4E-43FF-8ACE-27D306C97101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Állványos, statikus tárolási rendszerek </a:t>
          </a:r>
          <a:endParaRPr lang="hu-H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polcos állványos tárolás</a:t>
          </a:r>
          <a:r>
            <a:rPr lang="hu-HU" sz="1800" kern="1200" dirty="0" smtClean="0"/>
            <a:t>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kezelőjárdák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galériák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tárolóládás állványos tárolás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rekeszes állványoknak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konzolos állványt </a:t>
          </a:r>
          <a:endParaRPr lang="hu-HU" sz="1800" kern="1200" dirty="0"/>
        </a:p>
      </dsp:txBody>
      <dsp:txXfrm rot="5400000">
        <a:off x="2774156" y="1083732"/>
        <a:ext cx="2579687" cy="3251201"/>
      </dsp:txXfrm>
    </dsp:sp>
    <dsp:sp modelId="{20578F0A-A5DB-4565-BA15-5290021F3C97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állványos dinamikus tárolási rendszerek</a:t>
          </a:r>
          <a:endParaRPr lang="hu-H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 smtClean="0"/>
            <a:t>utántöltős</a:t>
          </a:r>
          <a:r>
            <a:rPr lang="hu-HU" sz="1800" b="1" kern="1200" dirty="0" smtClean="0"/>
            <a:t> állványos tárolás</a:t>
          </a:r>
          <a:r>
            <a:rPr lang="hu-HU" sz="1800" kern="1200" dirty="0" smtClean="0"/>
            <a:t>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err="1" smtClean="0"/>
            <a:t>csúszópályás</a:t>
          </a:r>
          <a:r>
            <a:rPr lang="hu-HU" sz="1800" b="1" kern="1200" dirty="0" smtClean="0"/>
            <a:t> </a:t>
          </a:r>
          <a:r>
            <a:rPr lang="hu-HU" sz="1800" b="1" kern="1200" dirty="0" err="1" smtClean="0"/>
            <a:t>utántöltős</a:t>
          </a:r>
          <a:r>
            <a:rPr lang="hu-HU" sz="1800" b="1" kern="1200" dirty="0" smtClean="0"/>
            <a:t> állvány</a:t>
          </a:r>
          <a:r>
            <a:rPr lang="hu-HU" sz="1800" kern="1200" dirty="0" smtClean="0"/>
            <a:t>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görgőpályás </a:t>
          </a:r>
          <a:r>
            <a:rPr lang="hu-HU" sz="1800" b="1" kern="1200" dirty="0" err="1" smtClean="0"/>
            <a:t>utántöltős</a:t>
          </a:r>
          <a:r>
            <a:rPr lang="hu-HU" sz="1800" b="1" kern="1200" dirty="0" smtClean="0"/>
            <a:t> tárolás</a:t>
          </a:r>
          <a:r>
            <a:rPr lang="hu-HU" sz="1800" kern="1200" dirty="0" smtClean="0"/>
            <a:t>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Vezetősínes, gördíthető állványos tárolás</a:t>
          </a:r>
          <a:r>
            <a:rPr lang="hu-HU" sz="1800" kern="1200" dirty="0" smtClean="0"/>
            <a:t>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Forgó állványos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1" kern="1200" dirty="0" smtClean="0"/>
            <a:t>tárolás</a:t>
          </a:r>
          <a:r>
            <a:rPr lang="hu-HU" sz="1800" kern="1200" dirty="0" smtClean="0"/>
            <a:t> </a:t>
          </a:r>
          <a:endParaRPr lang="hu-HU" sz="1800" kern="1200" dirty="0"/>
        </a:p>
      </dsp:txBody>
      <dsp:txXfrm rot="5400000">
        <a:off x="5547320" y="1083732"/>
        <a:ext cx="2579687" cy="3251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1FC1E-C192-4F75-9E52-A81AD78ADBF0}">
      <dsp:nvSpPr>
        <dsp:cNvPr id="0" name=""/>
        <dsp:cNvSpPr/>
      </dsp:nvSpPr>
      <dsp:spPr>
        <a:xfrm>
          <a:off x="6948044" y="1497787"/>
          <a:ext cx="2402751" cy="457139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i="0" kern="1200" dirty="0" smtClean="0"/>
            <a:t>oldalfalas vagy keretes rakodólapokat</a:t>
          </a:r>
          <a:r>
            <a:rPr lang="hu-HU" sz="1700" kern="1200" dirty="0" smtClean="0"/>
            <a:t> </a:t>
          </a:r>
          <a:endParaRPr lang="hu-HU" sz="1700" kern="1200" dirty="0"/>
        </a:p>
      </dsp:txBody>
      <dsp:txXfrm rot="16200000">
        <a:off x="6921982" y="3242555"/>
        <a:ext cx="4114251" cy="624715"/>
      </dsp:txXfrm>
    </dsp:sp>
    <dsp:sp modelId="{D6E1606B-4BFE-488D-9910-5270CEE6F4A2}">
      <dsp:nvSpPr>
        <dsp:cNvPr id="0" name=""/>
        <dsp:cNvSpPr/>
      </dsp:nvSpPr>
      <dsp:spPr>
        <a:xfrm>
          <a:off x="4330454" y="726643"/>
          <a:ext cx="2402751" cy="534009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sík rakodólapos</a:t>
          </a:r>
          <a:r>
            <a:rPr lang="hu-HU" sz="3200" kern="1200" dirty="0" smtClean="0"/>
            <a:t> </a:t>
          </a:r>
          <a:r>
            <a:rPr lang="hu-HU" sz="3200" b="1" kern="1200" dirty="0" smtClean="0"/>
            <a:t>tárolás</a:t>
          </a:r>
          <a:r>
            <a:rPr lang="hu-HU" sz="3200" kern="1200" dirty="0" smtClean="0"/>
            <a:t> </a:t>
          </a:r>
          <a:endParaRPr lang="hu-HU" sz="3200" kern="1200" dirty="0"/>
        </a:p>
      </dsp:txBody>
      <dsp:txXfrm rot="16200000">
        <a:off x="3958475" y="2817328"/>
        <a:ext cx="4806086" cy="624715"/>
      </dsp:txXfrm>
    </dsp:sp>
    <dsp:sp modelId="{2144C2A7-3547-4180-9C4D-CAAAFA22DA35}">
      <dsp:nvSpPr>
        <dsp:cNvPr id="0" name=""/>
        <dsp:cNvSpPr/>
      </dsp:nvSpPr>
      <dsp:spPr>
        <a:xfrm>
          <a:off x="1705130" y="0"/>
          <a:ext cx="2402751" cy="606673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tárolóeszköz nélküli halmozás</a:t>
          </a:r>
          <a:r>
            <a:rPr lang="hu-HU" sz="3200" kern="1200" dirty="0" smtClean="0"/>
            <a:t> </a:t>
          </a:r>
          <a:endParaRPr lang="hu-HU" sz="3200" kern="1200" dirty="0"/>
        </a:p>
      </dsp:txBody>
      <dsp:txXfrm rot="16200000">
        <a:off x="1006161" y="2417674"/>
        <a:ext cx="5460065" cy="624715"/>
      </dsp:txXfrm>
    </dsp:sp>
    <dsp:sp modelId="{CFBABFA7-AC0C-4BBF-B710-D0E134EDFAE4}">
      <dsp:nvSpPr>
        <dsp:cNvPr id="0" name=""/>
        <dsp:cNvSpPr/>
      </dsp:nvSpPr>
      <dsp:spPr>
        <a:xfrm>
          <a:off x="1705130" y="0"/>
          <a:ext cx="1705953" cy="60959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Tárolóesz-közt nem igényel</a:t>
          </a:r>
          <a:endParaRPr lang="hu-HU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Az áruk kézi vagy gépi erővel </a:t>
          </a:r>
          <a:r>
            <a:rPr lang="hu-HU" sz="2000" kern="1200" dirty="0" err="1" smtClean="0">
              <a:solidFill>
                <a:schemeClr val="tx1"/>
              </a:solidFill>
            </a:rPr>
            <a:t>halmozha-tók</a:t>
          </a:r>
          <a:endParaRPr lang="hu-HU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Gépi halmozás emelőtar-</a:t>
          </a:r>
          <a:r>
            <a:rPr lang="hu-HU" sz="2000" kern="1200" dirty="0" err="1" smtClean="0">
              <a:solidFill>
                <a:schemeClr val="tx1"/>
              </a:solidFill>
            </a:rPr>
            <a:t>goncákkal</a:t>
          </a:r>
          <a:r>
            <a:rPr lang="hu-HU" sz="2000" kern="1200" dirty="0" smtClean="0">
              <a:solidFill>
                <a:schemeClr val="tx1"/>
              </a:solidFill>
            </a:rPr>
            <a:t> vagy futódaruk-</a:t>
          </a:r>
          <a:r>
            <a:rPr lang="hu-HU" sz="2000" kern="1200" dirty="0" err="1" smtClean="0">
              <a:solidFill>
                <a:schemeClr val="tx1"/>
              </a:solidFill>
            </a:rPr>
            <a:t>kal</a:t>
          </a:r>
          <a:r>
            <a:rPr lang="hu-HU" sz="2000" kern="1200" dirty="0" smtClean="0">
              <a:solidFill>
                <a:schemeClr val="tx1"/>
              </a:solidFill>
            </a:rPr>
            <a:t> valósítható meg</a:t>
          </a:r>
          <a:endParaRPr lang="hu-HU" sz="1300" kern="1200" dirty="0">
            <a:solidFill>
              <a:schemeClr val="tx1"/>
            </a:solidFill>
          </a:endParaRPr>
        </a:p>
      </dsp:txBody>
      <dsp:txXfrm>
        <a:off x="1705130" y="0"/>
        <a:ext cx="1705953" cy="6095999"/>
      </dsp:txXfrm>
    </dsp:sp>
    <dsp:sp modelId="{3661A73B-88FC-4618-890D-3412ECE60490}">
      <dsp:nvSpPr>
        <dsp:cNvPr id="0" name=""/>
        <dsp:cNvSpPr/>
      </dsp:nvSpPr>
      <dsp:spPr>
        <a:xfrm>
          <a:off x="4330454" y="726643"/>
          <a:ext cx="1705953" cy="53693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síkfelületekkel határolt </a:t>
          </a:r>
          <a:endParaRPr lang="hu-HU" sz="1700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áruk esetén alkalmazható</a:t>
          </a:r>
          <a:endParaRPr lang="hu-HU" sz="1700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mozgatásra a keskenyebb folyosót igénylő emelőtargon-</a:t>
          </a:r>
          <a:r>
            <a:rPr lang="hu-HU" sz="1700" kern="1200" dirty="0" err="1" smtClean="0">
              <a:solidFill>
                <a:schemeClr val="tx1"/>
              </a:solidFill>
            </a:rPr>
            <a:t>cák</a:t>
          </a:r>
          <a:r>
            <a:rPr lang="hu-HU" sz="1700" kern="1200" dirty="0" smtClean="0">
              <a:solidFill>
                <a:schemeClr val="tx1"/>
              </a:solidFill>
            </a:rPr>
            <a:t> alkalmazhatók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kritikus keresztmetszete a legalsó </a:t>
          </a:r>
          <a:r>
            <a:rPr lang="hu-HU" sz="1700" kern="1200" dirty="0" err="1" smtClean="0">
              <a:solidFill>
                <a:schemeClr val="tx1"/>
              </a:solidFill>
            </a:rPr>
            <a:t>egységrako-mány</a:t>
          </a:r>
          <a:r>
            <a:rPr lang="hu-HU" sz="1700" kern="1200" dirty="0" smtClean="0">
              <a:solidFill>
                <a:schemeClr val="tx1"/>
              </a:solidFill>
            </a:rPr>
            <a:t> felső síkja</a:t>
          </a:r>
          <a:endParaRPr lang="hu-HU" sz="1700" kern="1200" dirty="0">
            <a:solidFill>
              <a:schemeClr val="tx1"/>
            </a:solidFill>
          </a:endParaRPr>
        </a:p>
      </dsp:txBody>
      <dsp:txXfrm>
        <a:off x="4330454" y="726643"/>
        <a:ext cx="1705953" cy="5369356"/>
      </dsp:txXfrm>
    </dsp:sp>
    <dsp:sp modelId="{90238807-7474-46DE-A528-A6E5E293BD3F}">
      <dsp:nvSpPr>
        <dsp:cNvPr id="0" name=""/>
        <dsp:cNvSpPr/>
      </dsp:nvSpPr>
      <dsp:spPr>
        <a:xfrm>
          <a:off x="6948044" y="1497787"/>
          <a:ext cx="1705953" cy="45982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nem szabályos alakú vagy kisebb teherbírású áruk esetében használják</a:t>
          </a:r>
          <a:endParaRPr lang="hu-HU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</a:rPr>
            <a:t>áru méretéhez</a:t>
          </a:r>
          <a:endParaRPr lang="hu-HU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</a:rPr>
            <a:t>Tárolókeretek</a:t>
          </a:r>
          <a:r>
            <a:rPr lang="hu-HU" sz="1800" b="1" kern="1200" dirty="0" smtClean="0">
              <a:solidFill>
                <a:schemeClr val="tx1"/>
              </a:solidFill>
            </a:rPr>
            <a:t> </a:t>
          </a:r>
          <a:r>
            <a:rPr lang="hu-HU" sz="1800" kern="1200" dirty="0" err="1" smtClean="0">
              <a:solidFill>
                <a:schemeClr val="tx1"/>
              </a:solidFill>
            </a:rPr>
            <a:t>alkalmazha-tók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6948044" y="1497787"/>
        <a:ext cx="1705953" cy="4598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3466-25D4-4702-BED4-70B2E3077EC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14505-CBD7-436A-9AA9-39DBF030D20B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err="1" smtClean="0"/>
            <a:t>utántöltős</a:t>
          </a:r>
          <a:r>
            <a:rPr lang="hu-HU" sz="2900" b="1" kern="1200" dirty="0" smtClean="0"/>
            <a:t> állványos tárolás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434398" y="285347"/>
        <a:ext cx="7617019" cy="570477"/>
      </dsp:txXfrm>
    </dsp:sp>
    <dsp:sp modelId="{6489BFAF-72A6-447B-AEEE-ADFBDDF2C71C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D08D0-69B9-4976-9505-E30A2733963E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err="1" smtClean="0"/>
            <a:t>csúszópályás</a:t>
          </a:r>
          <a:r>
            <a:rPr lang="hu-HU" sz="2900" b="1" kern="1200" dirty="0" smtClean="0"/>
            <a:t> </a:t>
          </a:r>
          <a:r>
            <a:rPr lang="hu-HU" sz="2900" b="1" kern="1200" dirty="0" err="1" smtClean="0"/>
            <a:t>utántöltős</a:t>
          </a:r>
          <a:r>
            <a:rPr lang="hu-HU" sz="2900" b="1" kern="1200" dirty="0" smtClean="0"/>
            <a:t> állvány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903654" y="1140954"/>
        <a:ext cx="7147763" cy="570477"/>
      </dsp:txXfrm>
    </dsp:sp>
    <dsp:sp modelId="{9145DD20-8919-4390-B30C-2197B25CCE46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06D-660E-4EDB-9B7D-BAD51EBE499A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/>
            <a:t>görgőpályás </a:t>
          </a:r>
          <a:r>
            <a:rPr lang="hu-HU" sz="2900" b="1" kern="1200" dirty="0" err="1" smtClean="0"/>
            <a:t>utántöltős</a:t>
          </a:r>
          <a:r>
            <a:rPr lang="hu-HU" sz="2900" b="1" kern="1200" dirty="0" smtClean="0"/>
            <a:t> állványos tárolás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1118233" y="1996562"/>
        <a:ext cx="6933183" cy="570477"/>
      </dsp:txXfrm>
    </dsp:sp>
    <dsp:sp modelId="{B89B03B9-2219-4EFD-B3BF-8CA9C6B40459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0F93-1905-48FC-A6D0-AE897DC1C377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/>
            <a:t>vezetősínes </a:t>
          </a:r>
          <a:r>
            <a:rPr lang="hu-HU" sz="2900" b="1" kern="1200" dirty="0" err="1" smtClean="0"/>
            <a:t>utántöltős</a:t>
          </a:r>
          <a:r>
            <a:rPr lang="hu-HU" sz="2900" b="1" kern="1200" dirty="0" smtClean="0"/>
            <a:t> állványok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1118233" y="2851627"/>
        <a:ext cx="6933183" cy="570477"/>
      </dsp:txXfrm>
    </dsp:sp>
    <dsp:sp modelId="{69D92FD1-0C99-401A-8C47-259159FBDAC8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AFB34-B4AD-4142-ADEC-B2908A3CF63C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/>
            <a:t>gördíthető állványos tárolás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903654" y="3707235"/>
        <a:ext cx="7147763" cy="570477"/>
      </dsp:txXfrm>
    </dsp:sp>
    <dsp:sp modelId="{54FF3A74-8B73-44CC-A277-E1FE93A40D03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B5BF5-1B43-4C96-829E-F286513FECDB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b="1" kern="1200" dirty="0" smtClean="0"/>
            <a:t>forgó állványos tárolás</a:t>
          </a:r>
          <a:r>
            <a:rPr lang="hu-HU" sz="2900" kern="1200" dirty="0" smtClean="0"/>
            <a:t> </a:t>
          </a:r>
          <a:endParaRPr lang="hu-HU" sz="2900" kern="1200" dirty="0"/>
        </a:p>
      </dsp:txBody>
      <dsp:txXfrm>
        <a:off x="434398" y="4562842"/>
        <a:ext cx="7617019" cy="570477"/>
      </dsp:txXfrm>
    </dsp:sp>
    <dsp:sp modelId="{B6DE690D-C097-435F-BA8A-11FFA285B110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11B4D-3D08-4DF5-9671-471FBCF597F1}">
      <dsp:nvSpPr>
        <dsp:cNvPr id="0" name=""/>
        <dsp:cNvSpPr/>
      </dsp:nvSpPr>
      <dsp:spPr>
        <a:xfrm>
          <a:off x="3188218" y="2709333"/>
          <a:ext cx="616739" cy="188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369" y="0"/>
              </a:lnTo>
              <a:lnTo>
                <a:pt x="308369" y="1885082"/>
              </a:lnTo>
              <a:lnTo>
                <a:pt x="616739" y="18850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3447002" y="3602289"/>
        <a:ext cx="99170" cy="99170"/>
      </dsp:txXfrm>
    </dsp:sp>
    <dsp:sp modelId="{1C6278FF-04B7-461A-9CC6-4506C98AE619}">
      <dsp:nvSpPr>
        <dsp:cNvPr id="0" name=""/>
        <dsp:cNvSpPr/>
      </dsp:nvSpPr>
      <dsp:spPr>
        <a:xfrm>
          <a:off x="3188218" y="2709333"/>
          <a:ext cx="616739" cy="9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369" y="0"/>
              </a:lnTo>
              <a:lnTo>
                <a:pt x="308369" y="98010"/>
              </a:lnTo>
              <a:lnTo>
                <a:pt x="616739" y="980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480975" y="2742726"/>
        <a:ext cx="31223" cy="31223"/>
      </dsp:txXfrm>
    </dsp:sp>
    <dsp:sp modelId="{E06E032C-BF4C-4575-B34D-BA17252C93AC}">
      <dsp:nvSpPr>
        <dsp:cNvPr id="0" name=""/>
        <dsp:cNvSpPr/>
      </dsp:nvSpPr>
      <dsp:spPr>
        <a:xfrm>
          <a:off x="3188218" y="922261"/>
          <a:ext cx="616739" cy="1787072"/>
        </a:xfrm>
        <a:custGeom>
          <a:avLst/>
          <a:gdLst/>
          <a:ahLst/>
          <a:cxnLst/>
          <a:rect l="0" t="0" r="0" b="0"/>
          <a:pathLst>
            <a:path>
              <a:moveTo>
                <a:pt x="0" y="1787072"/>
              </a:moveTo>
              <a:lnTo>
                <a:pt x="308369" y="1787072"/>
              </a:lnTo>
              <a:lnTo>
                <a:pt x="308369" y="0"/>
              </a:lnTo>
              <a:lnTo>
                <a:pt x="6167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kern="1200"/>
        </a:p>
      </dsp:txBody>
      <dsp:txXfrm>
        <a:off x="3449325" y="1768534"/>
        <a:ext cx="94525" cy="94525"/>
      </dsp:txXfrm>
    </dsp:sp>
    <dsp:sp modelId="{916BFE8C-40CA-4700-B76C-80A68F3C73B0}">
      <dsp:nvSpPr>
        <dsp:cNvPr id="0" name=""/>
        <dsp:cNvSpPr/>
      </dsp:nvSpPr>
      <dsp:spPr>
        <a:xfrm rot="16200000">
          <a:off x="244061" y="2239257"/>
          <a:ext cx="4948163" cy="940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 dinamikus tárolási rendszerek</a:t>
          </a:r>
          <a:endParaRPr lang="hu-HU" sz="3200" kern="1200" dirty="0"/>
        </a:p>
      </dsp:txBody>
      <dsp:txXfrm>
        <a:off x="244061" y="2239257"/>
        <a:ext cx="4948163" cy="940151"/>
      </dsp:txXfrm>
    </dsp:sp>
    <dsp:sp modelId="{1110AB9B-1F6D-4352-886C-DDC8F775BB0D}">
      <dsp:nvSpPr>
        <dsp:cNvPr id="0" name=""/>
        <dsp:cNvSpPr/>
      </dsp:nvSpPr>
      <dsp:spPr>
        <a:xfrm>
          <a:off x="3804957" y="4810"/>
          <a:ext cx="4996727" cy="18349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err="1" smtClean="0"/>
            <a:t>utántöltős</a:t>
          </a:r>
          <a:r>
            <a:rPr lang="hu-HU" sz="2200" b="1" kern="1200" dirty="0" smtClean="0"/>
            <a:t> állványos tárolás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- átjárható állványos tárolás továbbfejlesztett változata</a:t>
          </a:r>
          <a:endParaRPr lang="hu-HU" sz="1800" kern="1200" dirty="0"/>
        </a:p>
      </dsp:txBody>
      <dsp:txXfrm>
        <a:off x="3804957" y="4810"/>
        <a:ext cx="4996727" cy="1834902"/>
      </dsp:txXfrm>
    </dsp:sp>
    <dsp:sp modelId="{7B84ED10-60F4-4D25-B9AD-744A47B9EC38}">
      <dsp:nvSpPr>
        <dsp:cNvPr id="0" name=""/>
        <dsp:cNvSpPr/>
      </dsp:nvSpPr>
      <dsp:spPr>
        <a:xfrm>
          <a:off x="3804957" y="2074750"/>
          <a:ext cx="5007520" cy="1465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err="1" smtClean="0"/>
            <a:t>csúszópályás</a:t>
          </a:r>
          <a:r>
            <a:rPr lang="hu-HU" sz="2200" b="1" kern="1200" dirty="0" smtClean="0"/>
            <a:t> </a:t>
          </a:r>
          <a:r>
            <a:rPr lang="hu-HU" sz="2200" b="1" kern="1200" dirty="0" err="1" smtClean="0"/>
            <a:t>utántöltős</a:t>
          </a:r>
          <a:r>
            <a:rPr lang="hu-HU" sz="2200" b="1" kern="1200" dirty="0" smtClean="0"/>
            <a:t> állvány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- kézzel kezelhető, sík felületű tárolási egységek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esetében alkalmazható</a:t>
          </a:r>
          <a:endParaRPr lang="hu-HU" sz="1700" kern="1200" dirty="0"/>
        </a:p>
      </dsp:txBody>
      <dsp:txXfrm>
        <a:off x="3804957" y="2074750"/>
        <a:ext cx="5007520" cy="1465187"/>
      </dsp:txXfrm>
    </dsp:sp>
    <dsp:sp modelId="{8AB1CA83-5ED1-400D-965B-7A570F24595A}">
      <dsp:nvSpPr>
        <dsp:cNvPr id="0" name=""/>
        <dsp:cNvSpPr/>
      </dsp:nvSpPr>
      <dsp:spPr>
        <a:xfrm>
          <a:off x="3804957" y="3774975"/>
          <a:ext cx="5007520" cy="1638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görgőpályás </a:t>
          </a:r>
          <a:r>
            <a:rPr lang="hu-HU" sz="2200" b="1" kern="1200" dirty="0" err="1" smtClean="0"/>
            <a:t>utántöltős</a:t>
          </a:r>
          <a:r>
            <a:rPr lang="hu-HU" sz="2200" b="1" kern="1200" dirty="0" smtClean="0"/>
            <a:t> állványos tárolás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- előfeltétele, hogy a tárolási egység görgőpályán szállítható legyen</a:t>
          </a:r>
          <a:endParaRPr lang="hu-HU" sz="1800" kern="1200" dirty="0"/>
        </a:p>
      </dsp:txBody>
      <dsp:txXfrm>
        <a:off x="3804957" y="3774975"/>
        <a:ext cx="5007520" cy="1638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11B4D-3D08-4DF5-9671-471FBCF597F1}">
      <dsp:nvSpPr>
        <dsp:cNvPr id="0" name=""/>
        <dsp:cNvSpPr/>
      </dsp:nvSpPr>
      <dsp:spPr>
        <a:xfrm>
          <a:off x="3062033" y="2709333"/>
          <a:ext cx="616739" cy="1885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369" y="0"/>
              </a:lnTo>
              <a:lnTo>
                <a:pt x="308369" y="1885082"/>
              </a:lnTo>
              <a:lnTo>
                <a:pt x="616739" y="18850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3320817" y="3602289"/>
        <a:ext cx="99170" cy="99170"/>
      </dsp:txXfrm>
    </dsp:sp>
    <dsp:sp modelId="{1C6278FF-04B7-461A-9CC6-4506C98AE619}">
      <dsp:nvSpPr>
        <dsp:cNvPr id="0" name=""/>
        <dsp:cNvSpPr/>
      </dsp:nvSpPr>
      <dsp:spPr>
        <a:xfrm>
          <a:off x="3062033" y="2709333"/>
          <a:ext cx="616739" cy="9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369" y="0"/>
              </a:lnTo>
              <a:lnTo>
                <a:pt x="308369" y="98010"/>
              </a:lnTo>
              <a:lnTo>
                <a:pt x="616739" y="980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354791" y="2742726"/>
        <a:ext cx="31223" cy="31223"/>
      </dsp:txXfrm>
    </dsp:sp>
    <dsp:sp modelId="{E06E032C-BF4C-4575-B34D-BA17252C93AC}">
      <dsp:nvSpPr>
        <dsp:cNvPr id="0" name=""/>
        <dsp:cNvSpPr/>
      </dsp:nvSpPr>
      <dsp:spPr>
        <a:xfrm>
          <a:off x="3062033" y="922261"/>
          <a:ext cx="616739" cy="1787072"/>
        </a:xfrm>
        <a:custGeom>
          <a:avLst/>
          <a:gdLst/>
          <a:ahLst/>
          <a:cxnLst/>
          <a:rect l="0" t="0" r="0" b="0"/>
          <a:pathLst>
            <a:path>
              <a:moveTo>
                <a:pt x="0" y="1787072"/>
              </a:moveTo>
              <a:lnTo>
                <a:pt x="308369" y="1787072"/>
              </a:lnTo>
              <a:lnTo>
                <a:pt x="308369" y="0"/>
              </a:lnTo>
              <a:lnTo>
                <a:pt x="6167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kern="1200"/>
        </a:p>
      </dsp:txBody>
      <dsp:txXfrm>
        <a:off x="3323140" y="1768534"/>
        <a:ext cx="94525" cy="94525"/>
      </dsp:txXfrm>
    </dsp:sp>
    <dsp:sp modelId="{916BFE8C-40CA-4700-B76C-80A68F3C73B0}">
      <dsp:nvSpPr>
        <dsp:cNvPr id="0" name=""/>
        <dsp:cNvSpPr/>
      </dsp:nvSpPr>
      <dsp:spPr>
        <a:xfrm rot="16200000">
          <a:off x="117876" y="2239257"/>
          <a:ext cx="4948163" cy="94015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 dinamikus tárolási rendszerek</a:t>
          </a:r>
          <a:endParaRPr lang="hu-HU" sz="3200" kern="1200" dirty="0"/>
        </a:p>
      </dsp:txBody>
      <dsp:txXfrm>
        <a:off x="117876" y="2239257"/>
        <a:ext cx="4948163" cy="940151"/>
      </dsp:txXfrm>
    </dsp:sp>
    <dsp:sp modelId="{1110AB9B-1F6D-4352-886C-DDC8F775BB0D}">
      <dsp:nvSpPr>
        <dsp:cNvPr id="0" name=""/>
        <dsp:cNvSpPr/>
      </dsp:nvSpPr>
      <dsp:spPr>
        <a:xfrm>
          <a:off x="3678772" y="4810"/>
          <a:ext cx="5259890" cy="183490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vezetősínes </a:t>
          </a:r>
          <a:r>
            <a:rPr lang="hu-HU" sz="2200" b="1" kern="1200" dirty="0" err="1" smtClean="0"/>
            <a:t>utántöltős</a:t>
          </a:r>
          <a:r>
            <a:rPr lang="hu-HU" sz="2200" b="1" kern="1200" dirty="0" smtClean="0"/>
            <a:t> állványok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- </a:t>
          </a:r>
          <a:r>
            <a:rPr lang="hu-HU" sz="2000" kern="1200" dirty="0" smtClean="0"/>
            <a:t>gördíthető tárolóládák, illetve azokba helyezett áruk tárolását teszik lehetővé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- vezetősínek lejtős és emelkedő kivitelűek egyaránt lehetnek</a:t>
          </a:r>
          <a:endParaRPr lang="hu-HU" sz="2000" kern="1200" dirty="0"/>
        </a:p>
      </dsp:txBody>
      <dsp:txXfrm>
        <a:off x="3678772" y="4810"/>
        <a:ext cx="5259890" cy="1834902"/>
      </dsp:txXfrm>
    </dsp:sp>
    <dsp:sp modelId="{7B84ED10-60F4-4D25-B9AD-744A47B9EC38}">
      <dsp:nvSpPr>
        <dsp:cNvPr id="0" name=""/>
        <dsp:cNvSpPr/>
      </dsp:nvSpPr>
      <dsp:spPr>
        <a:xfrm>
          <a:off x="3678772" y="2074750"/>
          <a:ext cx="5236885" cy="1465187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gördíthető állványos tárolás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- elsősorban olyan raktárakban valósítható meg, ahol a raktártér kihasználásához különös érdek fűződik</a:t>
          </a:r>
          <a:endParaRPr lang="hu-HU" sz="1700" kern="1200" dirty="0"/>
        </a:p>
      </dsp:txBody>
      <dsp:txXfrm>
        <a:off x="3678772" y="2074750"/>
        <a:ext cx="5236885" cy="1465187"/>
      </dsp:txXfrm>
    </dsp:sp>
    <dsp:sp modelId="{8AB1CA83-5ED1-400D-965B-7A570F24595A}">
      <dsp:nvSpPr>
        <dsp:cNvPr id="0" name=""/>
        <dsp:cNvSpPr/>
      </dsp:nvSpPr>
      <dsp:spPr>
        <a:xfrm>
          <a:off x="3678772" y="3774975"/>
          <a:ext cx="5210766" cy="163888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forgó állványos tárolás</a:t>
          </a:r>
          <a:r>
            <a:rPr lang="hu-H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- egymással összekapcsolt tálcák, serlegek vagy egyéb tárolóelemek forognak vízszintes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vagy függőleges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tengelyek körül</a:t>
          </a:r>
          <a:endParaRPr lang="hu-HU" sz="1800" kern="1200" dirty="0"/>
        </a:p>
      </dsp:txBody>
      <dsp:txXfrm>
        <a:off x="3678772" y="3774975"/>
        <a:ext cx="5210766" cy="16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8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9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3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56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7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89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7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5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3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72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C0BD-DF19-4E3E-9098-361D56EBE303}" type="datetimeFigureOut">
              <a:rPr lang="hu-HU" smtClean="0"/>
              <a:pPr/>
              <a:t>2018. 07. 31.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7332-0C23-4E72-A92F-971346553F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38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kfi-dl.uni-nke.hu/szakmai_kiadvanyok/index.php?search=/Logisztika%20a%20k%C3%B6zszolg%C3%A1latb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kfi-dl.uni-nke.hu/szakmai_kiadvanyok/index.php?search=/A%20logisztika%20alapjai%20%C3%A9s%20k%C3%B6zszolg%C3%A1lati%20kapcsol%C3%B3d%C3%A1sai,%20aspektusa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li.pmmf.hu/portal/documents/19217/19797/Logisztika_I-II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100011"/>
            <a:ext cx="4698631" cy="2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192237" y="3025799"/>
            <a:ext cx="9485142" cy="20245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RAKTÁROZÁS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04049" y="4727136"/>
            <a:ext cx="696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/>
              <a:t>Dr. Lakatos Péter, egyetemi docens</a:t>
            </a:r>
          </a:p>
          <a:p>
            <a:pPr algn="ctr"/>
            <a:r>
              <a:rPr lang="hu-HU" sz="3600" dirty="0"/>
              <a:t>HHK KLI HKKT</a:t>
            </a:r>
          </a:p>
        </p:txBody>
      </p:sp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26027" y="232062"/>
            <a:ext cx="4488873" cy="1482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Állványnélküli statikus tárolási rendszerek </a:t>
            </a:r>
            <a:endParaRPr lang="hu-HU" sz="2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File:Yellow &lt;strong&gt;exclamation&lt;/strong&gt; &lt;strong&gt;mark&lt;/strong&gt;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38545"/>
            <a:ext cx="1669473" cy="166947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42364" y="361468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akkor valósítható meg, ha egy-egy árufajtából nagyobb mennyiséget kell tárolni és nem követelmény, hogy minden áruegységhez tetszőleges gyakorisággal hozzá lehessen férni</a:t>
            </a:r>
          </a:p>
        </p:txBody>
      </p:sp>
      <p:sp>
        <p:nvSpPr>
          <p:cNvPr id="5" name="Szaggatott nyíl jobbra 4"/>
          <p:cNvSpPr/>
          <p:nvPr/>
        </p:nvSpPr>
        <p:spPr>
          <a:xfrm>
            <a:off x="426027" y="2381250"/>
            <a:ext cx="1416628" cy="374072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ggatott nyíl jobbra 5"/>
          <p:cNvSpPr/>
          <p:nvPr/>
        </p:nvSpPr>
        <p:spPr>
          <a:xfrm>
            <a:off x="426027" y="4624910"/>
            <a:ext cx="1416628" cy="374072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064327" y="2202873"/>
            <a:ext cx="96843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ELŐNYE: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/>
              <a:t>elmarad az állványok beszerzésének </a:t>
            </a:r>
            <a:r>
              <a:rPr lang="hu-HU" sz="2200" dirty="0" smtClean="0"/>
              <a:t>költsége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/>
              <a:t>jobb a terület- és </a:t>
            </a:r>
            <a:r>
              <a:rPr lang="hu-HU" sz="2200" dirty="0" smtClean="0"/>
              <a:t>térkihasználása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/>
              <a:t>a raktár könnyen és gyorsan átállítható más áruk </a:t>
            </a:r>
            <a:r>
              <a:rPr lang="hu-HU" sz="2200" dirty="0" smtClean="0"/>
              <a:t>tárolására</a:t>
            </a:r>
            <a:endParaRPr lang="hu-HU" sz="2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64327" y="4428437"/>
            <a:ext cx="944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 smtClean="0"/>
              <a:t>HÁTRÁNYA: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/>
              <a:t>a tárolási egységekhez nem lehet közvetlenül </a:t>
            </a:r>
            <a:r>
              <a:rPr lang="hu-HU" sz="2200" dirty="0" smtClean="0"/>
              <a:t>hozzáférni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/>
              <a:t>a tárolási magasságot a tárolási egység (áru) tulajdonságai és biztonsági előírások </a:t>
            </a:r>
            <a:r>
              <a:rPr lang="hu-HU" sz="2200" dirty="0" smtClean="0"/>
              <a:t>korlátozzák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/>
              <a:t>tárolt árufajták ellenőrzése csak a tárolási rend pontos betartásával biztosítható</a:t>
            </a:r>
          </a:p>
        </p:txBody>
      </p:sp>
    </p:spTree>
    <p:extLst>
      <p:ext uri="{BB962C8B-B14F-4D97-AF65-F5344CB8AC3E}">
        <p14:creationId xmlns:p14="http://schemas.microsoft.com/office/powerpoint/2010/main" val="1597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45480" y="481444"/>
            <a:ext cx="4488873" cy="1482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Állványnélküli statikus tárolási rendszerek </a:t>
            </a:r>
            <a:endParaRPr lang="hu-H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792227"/>
              </p:ext>
            </p:extLst>
          </p:nvPr>
        </p:nvGraphicFramePr>
        <p:xfrm>
          <a:off x="-1482435" y="762000"/>
          <a:ext cx="1105592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38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Mágneslemez 1"/>
          <p:cNvSpPr/>
          <p:nvPr/>
        </p:nvSpPr>
        <p:spPr>
          <a:xfrm>
            <a:off x="997527" y="4488872"/>
            <a:ext cx="4419600" cy="206432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hu-HU" sz="2800" b="1" dirty="0">
                <a:solidFill>
                  <a:schemeClr val="tx1"/>
                </a:solidFill>
              </a:rPr>
              <a:t>Állványos, statikus tárolási rendszerek </a:t>
            </a:r>
          </a:p>
          <a:p>
            <a:pPr algn="ctr"/>
            <a:endParaRPr lang="hu-HU" dirty="0"/>
          </a:p>
        </p:txBody>
      </p:sp>
      <p:pic>
        <p:nvPicPr>
          <p:cNvPr id="3" name="Kép 2" descr="Keressük a legmagyarabb terméket! - Csomagolás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822284"/>
            <a:ext cx="3579091" cy="201994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4800" y="283093"/>
            <a:ext cx="11333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solidFill>
                  <a:schemeClr val="bg1"/>
                </a:solidFill>
              </a:rPr>
              <a:t>ha az áru vagy csomagolása nem rendelkezik kellő szilárdsággal, illetve alakja miatt nem lehet halmozni</a:t>
            </a:r>
          </a:p>
        </p:txBody>
      </p:sp>
      <p:sp>
        <p:nvSpPr>
          <p:cNvPr id="5" name="Téglalapbuborék 4"/>
          <p:cNvSpPr/>
          <p:nvPr/>
        </p:nvSpPr>
        <p:spPr>
          <a:xfrm>
            <a:off x="6594764" y="1175645"/>
            <a:ext cx="5278582" cy="3704271"/>
          </a:xfrm>
          <a:prstGeom prst="wedgeRectCallout">
            <a:avLst>
              <a:gd name="adj1" fmla="val -68077"/>
              <a:gd name="adj2" fmla="val 7638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/>
          </a:p>
          <a:p>
            <a:endParaRPr lang="hu-HU" b="1" dirty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 smtClean="0">
              <a:solidFill>
                <a:schemeClr val="tx1"/>
              </a:solidFill>
            </a:endParaRPr>
          </a:p>
          <a:p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polcos </a:t>
            </a:r>
            <a:r>
              <a:rPr lang="hu-HU" b="1" dirty="0">
                <a:solidFill>
                  <a:schemeClr val="tx1"/>
                </a:solidFill>
              </a:rPr>
              <a:t>állványos </a:t>
            </a:r>
            <a:r>
              <a:rPr lang="hu-HU" b="1" dirty="0" smtClean="0">
                <a:solidFill>
                  <a:schemeClr val="tx1"/>
                </a:solidFill>
              </a:rPr>
              <a:t>tárolás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kis </a:t>
            </a:r>
            <a:r>
              <a:rPr lang="hu-HU" dirty="0" err="1">
                <a:solidFill>
                  <a:schemeClr val="tx1"/>
                </a:solidFill>
              </a:rPr>
              <a:t>forgalmú</a:t>
            </a:r>
            <a:r>
              <a:rPr lang="hu-HU" dirty="0">
                <a:solidFill>
                  <a:schemeClr val="tx1"/>
                </a:solidFill>
              </a:rPr>
              <a:t> és </a:t>
            </a:r>
            <a:r>
              <a:rPr lang="hu-HU" dirty="0" err="1">
                <a:solidFill>
                  <a:schemeClr val="tx1"/>
                </a:solidFill>
              </a:rPr>
              <a:t>polistruktúrájú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raktárakban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alkalmazott megoldás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tárolóládás </a:t>
            </a:r>
            <a:r>
              <a:rPr lang="hu-HU" b="1" dirty="0">
                <a:solidFill>
                  <a:schemeClr val="tx1"/>
                </a:solidFill>
              </a:rPr>
              <a:t>állványos </a:t>
            </a:r>
            <a:r>
              <a:rPr lang="hu-HU" b="1" dirty="0" smtClean="0">
                <a:solidFill>
                  <a:schemeClr val="tx1"/>
                </a:solidFill>
              </a:rPr>
              <a:t>tárolás</a:t>
            </a:r>
          </a:p>
          <a:p>
            <a:pPr marL="285750" indent="-285750">
              <a:buFontTx/>
              <a:buChar char="-"/>
            </a:pPr>
            <a:r>
              <a:rPr lang="hu-HU" dirty="0" err="1" smtClean="0">
                <a:solidFill>
                  <a:schemeClr val="tx1"/>
                </a:solidFill>
              </a:rPr>
              <a:t>polistruktúrájú</a:t>
            </a:r>
            <a:r>
              <a:rPr lang="hu-HU" dirty="0">
                <a:solidFill>
                  <a:schemeClr val="tx1"/>
                </a:solidFill>
              </a:rPr>
              <a:t>, kis térfogatú árukat </a:t>
            </a:r>
            <a:r>
              <a:rPr lang="hu-HU" dirty="0" smtClean="0">
                <a:solidFill>
                  <a:schemeClr val="tx1"/>
                </a:solidFill>
              </a:rPr>
              <a:t>nagy választékban </a:t>
            </a:r>
            <a:r>
              <a:rPr lang="hu-HU" dirty="0">
                <a:solidFill>
                  <a:schemeClr val="tx1"/>
                </a:solidFill>
              </a:rPr>
              <a:t>tároló raktárakban </a:t>
            </a:r>
            <a:r>
              <a:rPr lang="hu-HU" dirty="0" smtClean="0">
                <a:solidFill>
                  <a:schemeClr val="tx1"/>
                </a:solidFill>
              </a:rPr>
              <a:t>alkalmazzák</a:t>
            </a:r>
          </a:p>
          <a:p>
            <a:r>
              <a:rPr lang="hu-HU" b="1" dirty="0">
                <a:solidFill>
                  <a:schemeClr val="tx1"/>
                </a:solidFill>
              </a:rPr>
              <a:t>rekeszes </a:t>
            </a:r>
            <a:r>
              <a:rPr lang="hu-HU" b="1" dirty="0" smtClean="0">
                <a:solidFill>
                  <a:schemeClr val="tx1"/>
                </a:solidFill>
              </a:rPr>
              <a:t>állványok</a:t>
            </a:r>
          </a:p>
          <a:p>
            <a:r>
              <a:rPr lang="hu-HU" b="1" dirty="0">
                <a:solidFill>
                  <a:schemeClr val="tx1"/>
                </a:solidFill>
              </a:rPr>
              <a:t>át- vagy bejárható állványos </a:t>
            </a:r>
            <a:r>
              <a:rPr lang="hu-HU" b="1" dirty="0" smtClean="0">
                <a:solidFill>
                  <a:schemeClr val="tx1"/>
                </a:solidFill>
              </a:rPr>
              <a:t>tárolás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k</a:t>
            </a:r>
            <a:r>
              <a:rPr lang="hu-HU" b="1" dirty="0" smtClean="0">
                <a:solidFill>
                  <a:schemeClr val="tx1"/>
                </a:solidFill>
              </a:rPr>
              <a:t>onzolos állvány</a:t>
            </a:r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pPr algn="ctr"/>
            <a:r>
              <a:rPr lang="hu-HU" dirty="0" smtClean="0"/>
              <a:t> 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6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5595053"/>
              </p:ext>
            </p:extLst>
          </p:nvPr>
        </p:nvGraphicFramePr>
        <p:xfrm>
          <a:off x="3652982" y="6919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abályos ötszög 2"/>
          <p:cNvSpPr/>
          <p:nvPr/>
        </p:nvSpPr>
        <p:spPr>
          <a:xfrm>
            <a:off x="438728" y="235528"/>
            <a:ext cx="3214254" cy="3934691"/>
          </a:xfrm>
          <a:prstGeom prst="pent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llványos dinamikus tárolási rendszerek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dirty="0"/>
          </a:p>
        </p:txBody>
      </p:sp>
      <p:pic>
        <p:nvPicPr>
          <p:cNvPr id="4" name="Kép 3" descr="Raktározás –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" y="4568536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9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0263060"/>
              </p:ext>
            </p:extLst>
          </p:nvPr>
        </p:nvGraphicFramePr>
        <p:xfrm>
          <a:off x="-447963" y="594976"/>
          <a:ext cx="110605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6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8777090"/>
              </p:ext>
            </p:extLst>
          </p:nvPr>
        </p:nvGraphicFramePr>
        <p:xfrm>
          <a:off x="-447963" y="594976"/>
          <a:ext cx="110605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4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66255" y="387063"/>
            <a:ext cx="8409709" cy="886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MAGASRAKTÁRI RENDSZEREK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3" name="Sávnyíl 2"/>
          <p:cNvSpPr/>
          <p:nvPr/>
        </p:nvSpPr>
        <p:spPr>
          <a:xfrm>
            <a:off x="166255" y="1693287"/>
            <a:ext cx="1205345" cy="540327"/>
          </a:xfrm>
          <a:prstGeom prst="chevron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20536" y="1536731"/>
            <a:ext cx="7055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darabáruk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olyan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állványos tárolási rendszerei, amelyekben a tárolási magasság az általános célú emelőtargoncák által elérhető tárolási magasságot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meghaladja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  <p:pic>
        <p:nvPicPr>
          <p:cNvPr id="5" name="Kép 4" descr="Letter, &lt;strong&gt;X&lt;/strong&gt;, Capital Letter, Alphabet, Abc, Gol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4" y="2714210"/>
            <a:ext cx="941016" cy="1054729"/>
          </a:xfrm>
          <a:prstGeom prst="rect">
            <a:avLst/>
          </a:prstGeom>
        </p:spPr>
      </p:pic>
      <p:sp>
        <p:nvSpPr>
          <p:cNvPr id="6" name="Egy oldalon két sarkán kerekített téglalap 5"/>
          <p:cNvSpPr/>
          <p:nvPr/>
        </p:nvSpPr>
        <p:spPr>
          <a:xfrm>
            <a:off x="1221218" y="2714210"/>
            <a:ext cx="10820401" cy="1066799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i="1" dirty="0">
                <a:solidFill>
                  <a:schemeClr val="tx1"/>
                </a:solidFill>
              </a:rPr>
              <a:t>Nem tartoznak e rendszerbe az ömlesztett anyagok vagy folyadékok tárolására alkalmas </a:t>
            </a:r>
            <a:r>
              <a:rPr lang="hu-HU" i="1" dirty="0" smtClean="0">
                <a:solidFill>
                  <a:schemeClr val="tx1"/>
                </a:solidFill>
              </a:rPr>
              <a:t>különböző magasépítésű </a:t>
            </a:r>
            <a:r>
              <a:rPr lang="hu-HU" i="1" dirty="0">
                <a:solidFill>
                  <a:schemeClr val="tx1"/>
                </a:solidFill>
              </a:rPr>
              <a:t>hombárok</a:t>
            </a:r>
          </a:p>
        </p:txBody>
      </p:sp>
      <p:pic>
        <p:nvPicPr>
          <p:cNvPr id="7" name="Kép 6" descr="teljes galéria megtekintéséhez kattintson a kép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27752"/>
            <a:ext cx="3190010" cy="2392508"/>
          </a:xfrm>
          <a:prstGeom prst="rect">
            <a:avLst/>
          </a:prstGeom>
        </p:spPr>
      </p:pic>
      <p:sp>
        <p:nvSpPr>
          <p:cNvPr id="8" name="Folyamatábra: Lyukszalag 7"/>
          <p:cNvSpPr/>
          <p:nvPr/>
        </p:nvSpPr>
        <p:spPr>
          <a:xfrm>
            <a:off x="291231" y="4073669"/>
            <a:ext cx="7592005" cy="2521095"/>
          </a:xfrm>
          <a:prstGeom prst="flowChartPunchedTape">
            <a:avLst/>
          </a:prstGeom>
          <a:solidFill>
            <a:srgbClr val="F07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/>
              <a:t>az áru tárolására alkalmas </a:t>
            </a:r>
            <a:r>
              <a:rPr lang="hu-HU" sz="2000" b="1" dirty="0"/>
              <a:t>tárolótér</a:t>
            </a:r>
            <a:r>
              <a:rPr lang="hu-HU" sz="2000" dirty="0"/>
              <a:t>, </a:t>
            </a:r>
            <a:r>
              <a:rPr lang="hu-HU" sz="2000" b="1" dirty="0"/>
              <a:t>az árugyűjtő- és elosztótér</a:t>
            </a:r>
            <a:r>
              <a:rPr lang="hu-HU" sz="2000" dirty="0"/>
              <a:t>, az </a:t>
            </a:r>
            <a:r>
              <a:rPr lang="hu-HU" sz="2000" b="1" dirty="0"/>
              <a:t>ügyviteli és irányítási </a:t>
            </a:r>
            <a:r>
              <a:rPr lang="hu-HU" sz="2000" b="1" dirty="0" smtClean="0"/>
              <a:t>hálózat</a:t>
            </a:r>
            <a:r>
              <a:rPr lang="hu-HU" sz="2000" dirty="0" smtClean="0"/>
              <a:t>, </a:t>
            </a:r>
            <a:r>
              <a:rPr lang="hu-HU" sz="2000" dirty="0"/>
              <a:t>ezekhez tartozó technikai </a:t>
            </a:r>
            <a:r>
              <a:rPr lang="hu-HU" sz="2000" dirty="0" smtClean="0"/>
              <a:t>elemek alkotják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/>
              <a:t>felrakó gépek vagy felrakó targoncák segítségével valósul meg a raktár fő feladata a tárolás</a:t>
            </a:r>
          </a:p>
        </p:txBody>
      </p:sp>
      <p:pic>
        <p:nvPicPr>
          <p:cNvPr id="9" name="Kép 8" descr="Kostenlose Vektorgrafik: Box, Auto, Gabelstapler - Kostenloses Bil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70" y="4030807"/>
            <a:ext cx="4051202" cy="24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290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94988"/>
              </p:ext>
            </p:extLst>
          </p:nvPr>
        </p:nvGraphicFramePr>
        <p:xfrm>
          <a:off x="258041" y="290946"/>
          <a:ext cx="352425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4270248" imgH="5282184" progId="">
                  <p:embed/>
                </p:oleObj>
              </mc:Choice>
              <mc:Fallback>
                <p:oleObj r:id="rId3" imgW="4270248" imgH="5282184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1" y="290946"/>
                        <a:ext cx="3524250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-59747" y="5070764"/>
            <a:ext cx="40178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egységrakományokat tároló </a:t>
            </a: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magasraktár</a:t>
            </a:r>
          </a:p>
          <a:p>
            <a:pPr lvl="0" algn="ctr"/>
            <a:r>
              <a:rPr lang="hu-HU" dirty="0" smtClean="0"/>
              <a:t>Forrás</a:t>
            </a:r>
            <a:r>
              <a:rPr lang="hu-HU" dirty="0"/>
              <a:t>: Benkő J.: Logisztikai rendszerek. LOKA, Gödöllő, 2017.</a:t>
            </a:r>
          </a:p>
          <a:p>
            <a:endParaRPr lang="hu-HU" dirty="0"/>
          </a:p>
        </p:txBody>
      </p:sp>
      <p:sp>
        <p:nvSpPr>
          <p:cNvPr id="5" name="Négyágú nyíl feliratnak 4"/>
          <p:cNvSpPr/>
          <p:nvPr/>
        </p:nvSpPr>
        <p:spPr>
          <a:xfrm>
            <a:off x="5811982" y="1182238"/>
            <a:ext cx="4641272" cy="4350328"/>
          </a:xfrm>
          <a:prstGeom prst="quadArrowCallout">
            <a:avLst/>
          </a:prstGeom>
          <a:solidFill>
            <a:srgbClr val="E84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/>
              <a:t>Ügyviteli és irányítási hálózat</a:t>
            </a:r>
            <a:endParaRPr lang="hu-HU" sz="25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27964" y="118370"/>
            <a:ext cx="552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E848E0"/>
                </a:solidFill>
              </a:rPr>
              <a:t>anyagáramlás irányítása és az ehhez szükséges információk gyűjtése és tárolása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782291" y="2018574"/>
            <a:ext cx="2189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E848E0"/>
                </a:solidFill>
              </a:rPr>
              <a:t>teljes </a:t>
            </a:r>
            <a:r>
              <a:rPr lang="hu-HU" sz="2400" b="1" dirty="0" err="1" smtClean="0">
                <a:solidFill>
                  <a:srgbClr val="E848E0"/>
                </a:solidFill>
              </a:rPr>
              <a:t>egységrakomá-nyok</a:t>
            </a:r>
            <a:r>
              <a:rPr lang="hu-HU" sz="2400" b="1" dirty="0" smtClean="0">
                <a:solidFill>
                  <a:srgbClr val="E848E0"/>
                </a:solidFill>
              </a:rPr>
              <a:t> </a:t>
            </a:r>
            <a:r>
              <a:rPr lang="hu-HU" sz="2400" b="1" dirty="0">
                <a:solidFill>
                  <a:srgbClr val="E848E0"/>
                </a:solidFill>
              </a:rPr>
              <a:t>tárolására alkalmas, komissiózó és kombinált magasraktár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527964" y="568967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E848E0"/>
                </a:solidFill>
              </a:rPr>
              <a:t>Középmagas, magas raktárak</a:t>
            </a:r>
            <a:endParaRPr lang="hu-HU" sz="2400" b="1" dirty="0">
              <a:solidFill>
                <a:srgbClr val="E848E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321636" y="1884080"/>
            <a:ext cx="1826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E848E0"/>
                </a:solidFill>
              </a:rPr>
              <a:t>gépesített, részlegesen automatizált és teljesen automatizált </a:t>
            </a:r>
            <a:r>
              <a:rPr lang="hu-HU" sz="2400" b="1" dirty="0" err="1" smtClean="0">
                <a:solidFill>
                  <a:srgbClr val="E848E0"/>
                </a:solidFill>
              </a:rPr>
              <a:t>magasrak</a:t>
            </a:r>
            <a:r>
              <a:rPr lang="hu-HU" sz="2400" b="1" dirty="0" smtClean="0">
                <a:solidFill>
                  <a:srgbClr val="E848E0"/>
                </a:solidFill>
              </a:rPr>
              <a:t>-tárak</a:t>
            </a:r>
            <a:endParaRPr lang="hu-HU" sz="2400" b="1" dirty="0">
              <a:solidFill>
                <a:srgbClr val="E84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8421411"/>
              </p:ext>
            </p:extLst>
          </p:nvPr>
        </p:nvGraphicFramePr>
        <p:xfrm>
          <a:off x="136236" y="889575"/>
          <a:ext cx="8128000" cy="529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304800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RAKTÁRI ANYAGMOZGATÓ GÉPEK</a:t>
            </a:r>
            <a:endParaRPr lang="hu-H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&lt;strong&gt;Targonca&lt;/strong&gt; –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3" y="436418"/>
            <a:ext cx="3519055" cy="2805546"/>
          </a:xfrm>
          <a:prstGeom prst="rect">
            <a:avLst/>
          </a:prstGeom>
        </p:spPr>
      </p:pic>
      <p:pic>
        <p:nvPicPr>
          <p:cNvPr id="5" name="Kép 4" descr="Az elektromágnes tulajdonságai és alkalmazása | Műszaki é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72" y="3777095"/>
            <a:ext cx="3673764" cy="27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2311680"/>
              </p:ext>
            </p:extLst>
          </p:nvPr>
        </p:nvGraphicFramePr>
        <p:xfrm>
          <a:off x="-1" y="166255"/>
          <a:ext cx="11485419" cy="623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1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8086" y="487066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14575" y="1346726"/>
            <a:ext cx="4641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IRODALOM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93010" y="2247146"/>
            <a:ext cx="12309780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Könyv: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 alapjai és közszolgálati kapcsolódásai,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aspektusai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Dialóg Campus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Kiadó,  Budapest, 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://akfi-dl.uni-nke.hu/szakmai_kiadvanyok/index.php?search=/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Logisztika%20a%20k%C3%B6zszolg%C3%A1latban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Jegyzet: Logisztika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Zoltán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Dialóg Campus Kiadó,  Budapest,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://akfi-dl.uni-nke.hu/szakmai_kiadvanyok/index.php?search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A%20logisztika%20alapjai%20%C3%A9s%20k%C3%B6zszolg%C3%A1lati%20kapcsol%C3%B3d%C3%A1sai,%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20aspektusai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Szerzők: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Lakatos Péter (I.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Potóczki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György (II.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Szászi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Gábor (III.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Németh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Gyula (IV.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Horváth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Zoltán (V. rész)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5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0"/>
            <a:ext cx="146875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9" name="Kép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5200650" cy="43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42950" y="4586288"/>
            <a:ext cx="32289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/>
              <a:t>A </a:t>
            </a:r>
            <a:r>
              <a:rPr lang="hu-HU" sz="2200" b="1" dirty="0"/>
              <a:t>felrakógépek főbb szerkezeti egységei </a:t>
            </a:r>
            <a:endParaRPr lang="hu-HU" sz="2200" b="1" dirty="0" smtClean="0"/>
          </a:p>
          <a:p>
            <a:pPr lvl="0" algn="ctr"/>
            <a:r>
              <a:rPr lang="hu-HU" dirty="0"/>
              <a:t>Forrás: Benkő J.: Logisztikai rendszerek. LOKA, Gödöllő, 2017.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79277" y="204698"/>
            <a:ext cx="67008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u-HU" sz="2000" b="1" dirty="0">
                <a:solidFill>
                  <a:srgbClr val="C00000"/>
                </a:solidFill>
              </a:rPr>
              <a:t>V</a:t>
            </a:r>
            <a:r>
              <a:rPr lang="hu-HU" sz="2000" b="1" dirty="0" smtClean="0">
                <a:solidFill>
                  <a:srgbClr val="C00000"/>
                </a:solidFill>
              </a:rPr>
              <a:t>ezetősín</a:t>
            </a:r>
          </a:p>
          <a:p>
            <a:pPr marL="342900" indent="-342900" algn="ctr">
              <a:buAutoNum type="arabicPeriod"/>
            </a:pPr>
            <a:endParaRPr lang="hu-HU" sz="2000" b="1" dirty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Oszlop</a:t>
            </a:r>
          </a:p>
          <a:p>
            <a:pPr marL="342900" indent="-342900" algn="ctr">
              <a:buAutoNum type="arabicPeriod"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Emelőkeret</a:t>
            </a:r>
          </a:p>
          <a:p>
            <a:pPr marL="342900" indent="-342900" algn="ctr">
              <a:buAutoNum type="arabicPeriod"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Vezetőfülke</a:t>
            </a:r>
          </a:p>
          <a:p>
            <a:pPr marL="342900" indent="-342900" algn="ctr">
              <a:buAutoNum type="arabicPeriod"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Villamos kapcsolószekrény</a:t>
            </a:r>
          </a:p>
          <a:p>
            <a:pPr marL="342900" indent="-342900" algn="ctr">
              <a:buAutoNum type="arabicPeriod"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Emelőmű</a:t>
            </a:r>
          </a:p>
          <a:p>
            <a:pPr marL="342900" indent="-342900" algn="ctr">
              <a:buAutoNum type="arabicPeriod"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hu-HU" sz="2000" b="1" dirty="0" smtClean="0">
                <a:solidFill>
                  <a:srgbClr val="C00000"/>
                </a:solidFill>
              </a:rPr>
              <a:t>Haladómű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4236243" y="4457106"/>
            <a:ext cx="1414463" cy="542925"/>
          </a:xfrm>
          <a:prstGeom prst="rightArrow">
            <a:avLst/>
          </a:prstGeom>
          <a:solidFill>
            <a:srgbClr val="E5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4236240" y="5077958"/>
            <a:ext cx="1414463" cy="542925"/>
          </a:xfrm>
          <a:prstGeom prst="rightArrow">
            <a:avLst/>
          </a:prstGeom>
          <a:solidFill>
            <a:srgbClr val="E5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4236239" y="6315075"/>
            <a:ext cx="1414463" cy="542925"/>
          </a:xfrm>
          <a:prstGeom prst="rightArrow">
            <a:avLst/>
          </a:prstGeom>
          <a:solidFill>
            <a:srgbClr val="E5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4236240" y="5711039"/>
            <a:ext cx="1414463" cy="542925"/>
          </a:xfrm>
          <a:prstGeom prst="rightArrow">
            <a:avLst/>
          </a:prstGeom>
          <a:solidFill>
            <a:srgbClr val="E5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650702" y="4457106"/>
            <a:ext cx="51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Emelőoszlop: </a:t>
            </a:r>
            <a:r>
              <a:rPr lang="hu-HU" dirty="0" smtClean="0"/>
              <a:t>szerkezeti </a:t>
            </a:r>
            <a:r>
              <a:rPr lang="hu-HU" dirty="0"/>
              <a:t>egységek hordozása</a:t>
            </a:r>
            <a:r>
              <a:rPr lang="hu-HU" b="1" dirty="0" smtClean="0"/>
              <a:t>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679277" y="4828339"/>
            <a:ext cx="64365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melőmű</a:t>
            </a:r>
            <a:r>
              <a:rPr lang="hu-HU" sz="1700" dirty="0" smtClean="0"/>
              <a:t> </a:t>
            </a:r>
            <a:r>
              <a:rPr lang="hu-HU" sz="1700" dirty="0"/>
              <a:t>feladata az emelőkeret, </a:t>
            </a:r>
            <a:r>
              <a:rPr lang="hu-HU" sz="1700" dirty="0" smtClean="0"/>
              <a:t>vezetőfülke </a:t>
            </a:r>
            <a:r>
              <a:rPr lang="hu-HU" sz="1700" dirty="0"/>
              <a:t>és tehermegfogó szerkezet függőleges irányú mozgatása és a kívánt pontossággal való beállítás.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709044" y="5711039"/>
            <a:ext cx="63769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melőkereten</a:t>
            </a:r>
            <a:r>
              <a:rPr lang="hu-HU" sz="1700" dirty="0" smtClean="0"/>
              <a:t> </a:t>
            </a:r>
            <a:r>
              <a:rPr lang="hu-HU" sz="1700" dirty="0"/>
              <a:t>helyezkedik el a vezetőfülke és a tehermegfogó szerkezet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679277" y="6401871"/>
            <a:ext cx="597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Tehermegfogó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6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elé nyílbuborék 1"/>
          <p:cNvSpPr/>
          <p:nvPr/>
        </p:nvSpPr>
        <p:spPr>
          <a:xfrm>
            <a:off x="1489363" y="235527"/>
            <a:ext cx="8936181" cy="1704109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KOMISSIÓZÁS TECHNOLÓGIÁJA</a:t>
            </a:r>
            <a:endParaRPr lang="hu-H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2618" y="2175164"/>
            <a:ext cx="1141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a készáruk felhasználói igények szerinti kigyűjtését és összeválogatását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jelenti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a megrendelések átvételével kezdődik és a kigyűjtött áruk felhasználói komissióinak az összeállításával, átadásával ér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véget</a:t>
            </a:r>
          </a:p>
          <a:p>
            <a:endParaRPr lang="hu-HU" dirty="0"/>
          </a:p>
        </p:txBody>
      </p:sp>
      <p:sp>
        <p:nvSpPr>
          <p:cNvPr id="4" name="Vágott nyíl jobbra 3"/>
          <p:cNvSpPr/>
          <p:nvPr/>
        </p:nvSpPr>
        <p:spPr>
          <a:xfrm rot="8818567">
            <a:off x="3433752" y="3697688"/>
            <a:ext cx="1858721" cy="748145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ágott nyíl jobbra 4"/>
          <p:cNvSpPr/>
          <p:nvPr/>
        </p:nvSpPr>
        <p:spPr>
          <a:xfrm rot="2491745">
            <a:off x="7721672" y="3715079"/>
            <a:ext cx="1711783" cy="748145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179898" y="4788602"/>
            <a:ext cx="5417338" cy="192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</a:t>
            </a:r>
            <a:r>
              <a:rPr lang="hu-HU" sz="2400" b="1" dirty="0" smtClean="0">
                <a:solidFill>
                  <a:schemeClr val="tx1"/>
                </a:solidFill>
              </a:rPr>
              <a:t>tatikus </a:t>
            </a:r>
            <a:r>
              <a:rPr lang="hu-HU" sz="2400" b="1" dirty="0">
                <a:solidFill>
                  <a:schemeClr val="tx1"/>
                </a:solidFill>
              </a:rPr>
              <a:t>áru előkészítő </a:t>
            </a:r>
            <a:r>
              <a:rPr lang="hu-HU" sz="2400" b="1" dirty="0" smtClean="0">
                <a:solidFill>
                  <a:schemeClr val="tx1"/>
                </a:solidFill>
              </a:rPr>
              <a:t>rendszer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felhasználó által igényelt árukat a készáruraktár tárolási helyeit felkeresve gyűjtik össze az igények </a:t>
            </a:r>
            <a:r>
              <a:rPr lang="hu-HU" dirty="0" smtClean="0">
                <a:solidFill>
                  <a:schemeClr val="tx1"/>
                </a:solidFill>
              </a:rPr>
              <a:t>szerint</a:t>
            </a:r>
          </a:p>
          <a:p>
            <a:pPr marL="285750" indent="-285750" algn="ctr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„ember megy az áruhoz”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386734" y="4788602"/>
            <a:ext cx="5417338" cy="192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Dinamikus áru-előkészítő </a:t>
            </a:r>
            <a:r>
              <a:rPr lang="hu-HU" sz="2400" b="1" dirty="0" smtClean="0">
                <a:solidFill>
                  <a:schemeClr val="tx1"/>
                </a:solidFill>
              </a:rPr>
              <a:t>rendszer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felhasználó által igényelt árufajtákat tartalmazó egységrakományokat a készáruraktárból a komissiózási helyre szállítják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„áru </a:t>
            </a:r>
            <a:r>
              <a:rPr lang="hu-HU" dirty="0">
                <a:solidFill>
                  <a:schemeClr val="tx1"/>
                </a:solidFill>
              </a:rPr>
              <a:t>megy az emberhez” 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9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97382" y="1330037"/>
            <a:ext cx="551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 IRODALOM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6089" y="2607024"/>
            <a:ext cx="106490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Földesi Péter [2006]: </a:t>
            </a:r>
            <a:r>
              <a:rPr lang="hu-HU" sz="2400" b="1" i="1" dirty="0">
                <a:solidFill>
                  <a:srgbClr val="222222"/>
                </a:solidFill>
                <a:latin typeface="Times New Roman" panose="02020603050405020304" pitchFamily="18" charset="0"/>
              </a:rPr>
              <a:t>Logisztika I-II</a:t>
            </a:r>
            <a:r>
              <a:rPr lang="hu-HU" sz="2400" b="1" i="1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		</a:t>
            </a:r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http://</a:t>
            </a:r>
            <a:r>
              <a:rPr lang="hu-H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vili.pmmf.hu/portal/documents/19217/19797/Logisztika_I-II.pdf</a:t>
            </a:r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b="1" dirty="0"/>
              <a:t>Szegedi Zoltán, </a:t>
            </a:r>
            <a:r>
              <a:rPr lang="hu-HU" sz="2400" b="1" dirty="0" err="1"/>
              <a:t>Prezenszki</a:t>
            </a:r>
            <a:r>
              <a:rPr lang="hu-HU" sz="2400" b="1" dirty="0"/>
              <a:t> József [2017]: </a:t>
            </a:r>
            <a:r>
              <a:rPr lang="hu-HU" sz="2400" b="1" i="1" dirty="0" smtClean="0"/>
              <a:t>Logisztikamenedzsment</a:t>
            </a:r>
            <a:r>
              <a:rPr lang="hu-HU" sz="2400" i="1" dirty="0" smtClean="0"/>
              <a:t>,</a:t>
            </a:r>
          </a:p>
          <a:p>
            <a:r>
              <a:rPr lang="hu-HU" sz="2400" i="1" dirty="0" smtClean="0"/>
              <a:t>Ötödik </a:t>
            </a:r>
            <a:r>
              <a:rPr lang="hu-HU" sz="2400" i="1" dirty="0"/>
              <a:t>E-</a:t>
            </a:r>
            <a:r>
              <a:rPr lang="hu-HU" sz="2400" i="1" dirty="0" err="1"/>
              <a:t>könyvkénti</a:t>
            </a:r>
            <a:r>
              <a:rPr lang="hu-HU" sz="2400" i="1" dirty="0"/>
              <a:t> kiadás a negyedik átdolgozott, bővített kiadás </a:t>
            </a:r>
            <a:r>
              <a:rPr lang="hu-HU" sz="2400" i="1" dirty="0" smtClean="0"/>
              <a:t>alapján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Kossuth </a:t>
            </a:r>
            <a:r>
              <a:rPr lang="hu-HU" sz="2400" dirty="0"/>
              <a:t>Kiadó [e-könyv] </a:t>
            </a:r>
            <a:endParaRPr lang="hu-HU" sz="2400" dirty="0"/>
          </a:p>
        </p:txBody>
      </p:sp>
      <p:pic>
        <p:nvPicPr>
          <p:cNvPr id="5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372041" y="222185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0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1052946"/>
            <a:ext cx="7079672" cy="51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62000" y="304801"/>
            <a:ext cx="608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RAKTÁROZÁS SZEREPE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83673" y="6456218"/>
            <a:ext cx="586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raktározási alapfolyamatok technikai rendszerei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7786255" y="803563"/>
            <a:ext cx="4003963" cy="52231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RAKTÁR TECHNOLÓGIA MAGÁBAN FOGLALJA A RAKTÁR MŰKÖDÉSÉNEK ÖSSZES KÖRÜLMÉNYÉT</a:t>
            </a:r>
          </a:p>
          <a:p>
            <a:pPr marL="285750" indent="-285750" algn="ctr">
              <a:buFontTx/>
              <a:buChar char="-"/>
            </a:pPr>
            <a:endParaRPr lang="hu-HU" sz="2400" dirty="0"/>
          </a:p>
          <a:p>
            <a:pPr marL="285750" indent="-285750" algn="ctr">
              <a:buFontTx/>
              <a:buChar char="-"/>
            </a:pPr>
            <a:r>
              <a:rPr lang="hu-HU" sz="2400" b="1" i="1" dirty="0" smtClean="0"/>
              <a:t>ALAPVETŐ FOLYAMATOK: RAKTÁRI BETÁROLÁS, KÉSZLETEZÉS, ÁRUKIADÁS, VISSZUTAS AKTIVITÁSOK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415614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6406771"/>
              </p:ext>
            </p:extLst>
          </p:nvPr>
        </p:nvGraphicFramePr>
        <p:xfrm>
          <a:off x="332509" y="706582"/>
          <a:ext cx="4128655" cy="577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77090" y="244917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RAKTÁRAK CSOPORTOSÍTÁSA</a:t>
            </a:r>
            <a:endParaRPr lang="hu-H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244917"/>
            <a:ext cx="7051963" cy="52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5153891" y="5514109"/>
            <a:ext cx="615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tárolandó áru jellemzői és a tárolási mód (technológia) kapcsolata</a:t>
            </a:r>
          </a:p>
          <a:p>
            <a:pPr algn="ctr"/>
            <a:r>
              <a:rPr lang="hu-HU" i="1" dirty="0"/>
              <a:t>Forrás: </a:t>
            </a:r>
            <a:r>
              <a:rPr lang="hu-HU" i="1" dirty="0" err="1"/>
              <a:t>Prezenszki</a:t>
            </a:r>
            <a:r>
              <a:rPr lang="hu-HU" i="1" dirty="0"/>
              <a:t> 2005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56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9007333"/>
              </p:ext>
            </p:extLst>
          </p:nvPr>
        </p:nvGraphicFramePr>
        <p:xfrm>
          <a:off x="161637" y="581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756073" y="193964"/>
            <a:ext cx="31726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Ipari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Mezőgazdasági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Kereskedelmi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Közlekedési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Alapanyag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Segédanyag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Félkész termék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Késztermék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Kereskedelmi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/>
              <a:t>Közlekedési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S</a:t>
            </a:r>
            <a:r>
              <a:rPr lang="hu-HU" sz="3200" dirty="0" err="1" smtClean="0"/>
              <a:t>zállítmányozói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769603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1710046"/>
              </p:ext>
            </p:extLst>
          </p:nvPr>
        </p:nvGraphicFramePr>
        <p:xfrm>
          <a:off x="5569527" y="180110"/>
          <a:ext cx="6128328" cy="572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803564" y="6096000"/>
            <a:ext cx="9864436" cy="5818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A készletváltozás sajátosságai </a:t>
            </a:r>
            <a:r>
              <a:rPr lang="hu-HU" sz="2800" b="1" dirty="0" smtClean="0"/>
              <a:t>szerinti alapesetek</a:t>
            </a:r>
            <a:endParaRPr lang="hu-HU" sz="2800" dirty="0"/>
          </a:p>
        </p:txBody>
      </p:sp>
      <p:pic>
        <p:nvPicPr>
          <p:cNvPr id="4" name="Kép 3" descr="Gondola (&lt;strong&gt;kereskedelem&lt;/strong&gt;) –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3041458"/>
            <a:ext cx="4641272" cy="28613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4182" y="0"/>
            <a:ext cx="51400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A raktározási rendszer alapvető paraméterei:</a:t>
            </a:r>
          </a:p>
          <a:p>
            <a:pPr lvl="0" algn="ctr"/>
            <a:r>
              <a:rPr lang="hu-HU" sz="2000" dirty="0" smtClean="0"/>
              <a:t>- a </a:t>
            </a:r>
            <a:r>
              <a:rPr lang="hu-HU" sz="2000" dirty="0"/>
              <a:t>raktár befogadóképessége (a raktárban egy időpontban elhelyezhető anyag­mennyiség, tömeg, térfogat vagy darab egységben</a:t>
            </a:r>
            <a:r>
              <a:rPr lang="hu-HU" sz="2000" dirty="0" smtClean="0"/>
              <a:t>)</a:t>
            </a:r>
            <a:endParaRPr lang="hu-HU" sz="2000" dirty="0"/>
          </a:p>
          <a:p>
            <a:pPr lvl="0" algn="ctr"/>
            <a:r>
              <a:rPr lang="hu-HU" sz="2000" dirty="0" smtClean="0"/>
              <a:t>- az </a:t>
            </a:r>
            <a:r>
              <a:rPr lang="hu-HU" sz="2000" dirty="0"/>
              <a:t>anyagmozgató rendszer átbocsátóképessége (a rendszer által egységnyi idő alatt mozgatható árumennyiség - </a:t>
            </a:r>
            <a:r>
              <a:rPr lang="hu-HU" sz="2000" dirty="0" err="1"/>
              <a:t>throughput</a:t>
            </a:r>
            <a:r>
              <a:rPr lang="hu-HU" sz="2000" dirty="0" smtClean="0"/>
              <a:t>)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692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8582560"/>
              </p:ext>
            </p:extLst>
          </p:nvPr>
        </p:nvGraphicFramePr>
        <p:xfrm>
          <a:off x="-226291" y="691957"/>
          <a:ext cx="64608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ercs vízszintesen 2"/>
          <p:cNvSpPr/>
          <p:nvPr/>
        </p:nvSpPr>
        <p:spPr>
          <a:xfrm>
            <a:off x="6109855" y="263236"/>
            <a:ext cx="5611090" cy="2369128"/>
          </a:xfrm>
          <a:prstGeom prst="horizontalScroll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KISMÉRETŰ (20-50 KG ALATTI) TERMÉKEK</a:t>
            </a:r>
          </a:p>
          <a:p>
            <a:pPr algn="ctr"/>
            <a:r>
              <a:rPr lang="hu-HU" sz="2000" b="1" dirty="0" smtClean="0"/>
              <a:t>NAGYMÉRETŰ (500-2000 KG TÖMEGŰ) TERMÉKEK</a:t>
            </a:r>
          </a:p>
          <a:p>
            <a:pPr algn="ctr"/>
            <a:r>
              <a:rPr lang="hu-HU" sz="2000" b="1" dirty="0" smtClean="0"/>
              <a:t>EGYEDILEG KEZELHETŐ TÁROLÁSI RENDSZEREK</a:t>
            </a:r>
            <a:endParaRPr lang="hu-HU" sz="2000" b="1" dirty="0"/>
          </a:p>
        </p:txBody>
      </p:sp>
      <p:sp>
        <p:nvSpPr>
          <p:cNvPr id="4" name="Hullám 3"/>
          <p:cNvSpPr/>
          <p:nvPr/>
        </p:nvSpPr>
        <p:spPr>
          <a:xfrm>
            <a:off x="5971309" y="3768436"/>
            <a:ext cx="5971309" cy="2342188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EGYEDI DARABÁRUKBÓL, VAGY CSOMAGOLT ÖMLESZTETT ANYAGOKBÓL KÉPZETT MOZGATÁSI-TÁROLÁSI EGYSÉGEK</a:t>
            </a:r>
            <a:endParaRPr lang="hu-H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1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2391253"/>
              </p:ext>
            </p:extLst>
          </p:nvPr>
        </p:nvGraphicFramePr>
        <p:xfrm>
          <a:off x="1976581" y="10798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gy oldalon lekerekített és levágott sarkú téglalap 4"/>
          <p:cNvSpPr/>
          <p:nvPr/>
        </p:nvSpPr>
        <p:spPr>
          <a:xfrm>
            <a:off x="1593273" y="110836"/>
            <a:ext cx="8922327" cy="720436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hu-HU" sz="3000" b="1" dirty="0">
                <a:solidFill>
                  <a:schemeClr val="bg1">
                    <a:lumMod val="65000"/>
                  </a:schemeClr>
                </a:solidFill>
              </a:rPr>
              <a:t>Hagyományos darabáru-raktározási rendszerek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996</Words>
  <Application>Microsoft Office PowerPoint</Application>
  <PresentationFormat>Szélesvásznú</PresentationFormat>
  <Paragraphs>230</Paragraphs>
  <Slides>21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Tündérke</cp:lastModifiedBy>
  <cp:revision>71</cp:revision>
  <dcterms:created xsi:type="dcterms:W3CDTF">2017-09-01T16:42:05Z</dcterms:created>
  <dcterms:modified xsi:type="dcterms:W3CDTF">2018-07-31T16:03:12Z</dcterms:modified>
</cp:coreProperties>
</file>