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13" r:id="rId3"/>
    <p:sldId id="314" r:id="rId4"/>
    <p:sldId id="31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ündérke" initials="T" lastIdx="2" clrIdx="0">
    <p:extLst>
      <p:ext uri="{19B8F6BF-5375-455C-9EA6-DF929625EA0E}">
        <p15:presenceInfo xmlns:p15="http://schemas.microsoft.com/office/powerpoint/2012/main" userId="Tündé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FF"/>
    <a:srgbClr val="CC0099"/>
    <a:srgbClr val="FF0000"/>
    <a:srgbClr val="FF6600"/>
    <a:srgbClr val="FF5050"/>
    <a:srgbClr val="00CC99"/>
    <a:srgbClr val="003366"/>
    <a:srgbClr val="0099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53F13-AECE-44C2-BF87-CD800DB3809D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E72650E-65B9-42BA-9DD3-51692F1E51BB}">
      <dgm:prSet phldrT="[Szöveg]" custT="1"/>
      <dgm:spPr/>
      <dgm:t>
        <a:bodyPr/>
        <a:lstStyle/>
        <a:p>
          <a:r>
            <a:rPr lang="hu-H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Logisztika</a:t>
          </a:r>
          <a:endParaRPr lang="en-GB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2C6C5-7E25-4128-8160-E50E49D22388}" type="parTrans" cxnId="{D60303E9-22A6-4EDD-BB11-94F869762EAE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BFA80-65BE-4908-B222-AABC47F8CB1C}" type="sibTrans" cxnId="{D60303E9-22A6-4EDD-BB11-94F869762EAE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821C8-B59D-417D-9353-96ED862E6A63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Csomagolás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E3F21-3FF1-4BF9-80B3-968BDB974C89}" type="parTrans" cxnId="{E444FDF0-FAC6-49CC-8659-AFDAB13EAB3F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82E36-EB84-4CB0-A76F-266118E1AFEA}" type="sibTrans" cxnId="{E444FDF0-FAC6-49CC-8659-AFDAB13EAB3F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250A6-9CAB-4DFC-9D86-2870344ECEF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Raktározás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67E1E-5252-4B02-91E5-C25E080DF6C9}" type="parTrans" cxnId="{D0F61173-8A44-4AF2-AE30-E6656F2876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3C07D-9737-41D4-91CA-44580CDAAB87}" type="sibTrans" cxnId="{D0F61173-8A44-4AF2-AE30-E6656F2876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9A9FF-7620-4243-9048-FB8BDA5E5F49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Közlekedés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4DA1E-064A-43F3-8EC9-B2126AE7DE77}" type="parTrans" cxnId="{7CB1F92F-F9FA-435B-A3F6-116B891BD75A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16756-121C-4A66-8122-8D133D601C14}" type="sibTrans" cxnId="{7CB1F92F-F9FA-435B-A3F6-116B891BD75A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75102-B6C9-453D-8C47-42B1E4D9710A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Szállítás és rakodás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E5541-33C9-427E-85C9-DC377F683A71}" type="parTrans" cxnId="{DF3742AA-8D18-41AA-95BA-A7B9D1054B20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43DDD-6F67-463B-9D2A-4ED83793DA49}" type="sibTrans" cxnId="{DF3742AA-8D18-41AA-95BA-A7B9D1054B20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86826-A72F-4C19-BD10-CA9F9E2A06A9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Gyártás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5176C-D378-41C2-A46D-4420EBC2AFC3}" type="parTrans" cxnId="{C4A15A8B-F05F-4735-9EF4-FE2B3059ACC7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CF150-ACBB-43D4-9D59-BED99E551F70}" type="sibTrans" cxnId="{C4A15A8B-F05F-4735-9EF4-FE2B3059ACC7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6267B-C9E1-4EE7-8009-D8F1255DD89E}">
      <dgm:prSet phldrT="[Szöveg]" custT="1"/>
      <dgm:spPr/>
      <dgm:t>
        <a:bodyPr/>
        <a:lstStyle/>
        <a:p>
          <a:r>
            <a:rPr lang="hu-H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Kommuni-kációs</a:t>
          </a:r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A726E-1C1A-4D34-A350-058B198FB6FE}" type="parTrans" cxnId="{D56349B7-475C-4E3D-A6BC-9427BD953B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C7E76-4425-4382-A196-9383E4582181}" type="sibTrans" cxnId="{D56349B7-475C-4E3D-A6BC-9427BD953B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8487D-020A-42B9-A75C-B1CDE465C15F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AC372-69D9-44DC-99D9-3295D2E4C94E}" type="parTrans" cxnId="{69C848C0-4316-48B7-9887-1F3748CC2E2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65C7F-EF8B-4B09-9519-55B1032A7BEB}" type="sibTrans" cxnId="{69C848C0-4316-48B7-9887-1F3748CC2E2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87AEE-123D-4FAE-9BB7-69AA495CFE94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F271B-C912-4C15-B950-0D90F8ABC488}" type="parTrans" cxnId="{8B04FC28-5F1B-48D1-A726-FACDBF123179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1CFA7-FEDE-486A-A23A-E3A21F3D8936}" type="sibTrans" cxnId="{8B04FC28-5F1B-48D1-A726-FACDBF123179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74FA6-1D0E-404B-9B4C-F00D0DA9BEA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Üzem és vállalat-gazdaságtan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09D79-A502-497F-AF62-40B71390D7B2}" type="parTrans" cxnId="{2956AD63-E8AB-464C-AED6-A90C4C748A9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69982-DDFA-4011-BF38-1FB66809D272}" type="sibTrans" cxnId="{2956AD63-E8AB-464C-AED6-A90C4C748A9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EA96E-D58D-4F00-B769-754F43983765}" type="pres">
      <dgm:prSet presAssocID="{CB953F13-AECE-44C2-BF87-CD800DB380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ECDFF1-FCBB-40C3-A226-ED663E3E1598}" type="pres">
      <dgm:prSet presAssocID="{CB953F13-AECE-44C2-BF87-CD800DB3809D}" presName="radial" presStyleCnt="0">
        <dgm:presLayoutVars>
          <dgm:animLvl val="ctr"/>
        </dgm:presLayoutVars>
      </dgm:prSet>
      <dgm:spPr/>
    </dgm:pt>
    <dgm:pt modelId="{FAC1A30C-58B3-41F6-AE6D-855594A5A757}" type="pres">
      <dgm:prSet presAssocID="{BE72650E-65B9-42BA-9DD3-51692F1E51BB}" presName="centerShape" presStyleLbl="vennNode1" presStyleIdx="0" presStyleCnt="10"/>
      <dgm:spPr/>
      <dgm:t>
        <a:bodyPr/>
        <a:lstStyle/>
        <a:p>
          <a:endParaRPr lang="en-GB"/>
        </a:p>
      </dgm:t>
    </dgm:pt>
    <dgm:pt modelId="{9189839B-FF13-4950-BDEB-F447F32AAF2E}" type="pres">
      <dgm:prSet presAssocID="{201821C8-B59D-417D-9353-96ED862E6A63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42B742-A136-4C46-8A43-673C361388EA}" type="pres">
      <dgm:prSet presAssocID="{6C3250A6-9CAB-4DFC-9D86-2870344ECEF6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FB540-B18B-4F3D-AFB7-AF6AB6245EA1}" type="pres">
      <dgm:prSet presAssocID="{1719A9FF-7620-4243-9048-FB8BDA5E5F49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6DE83-1ACB-4722-8DCE-27C8400FEEE3}" type="pres">
      <dgm:prSet presAssocID="{62875102-B6C9-453D-8C47-42B1E4D9710A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460EE-D3F3-4E87-818A-769882D3D18E}" type="pres">
      <dgm:prSet presAssocID="{36F86826-A72F-4C19-BD10-CA9F9E2A06A9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766A4C-A4D3-46D7-83DD-86BAB661ABDE}" type="pres">
      <dgm:prSet presAssocID="{A4F6267B-C9E1-4EE7-8009-D8F1255DD89E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BD409E-3D97-4BD9-8E48-F8D0F1D80C01}" type="pres">
      <dgm:prSet presAssocID="{FA78487D-020A-42B9-A75C-B1CDE465C15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6F6685-278B-4789-914F-C496763606D0}" type="pres">
      <dgm:prSet presAssocID="{FDD87AEE-123D-4FAE-9BB7-69AA495CFE94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5E2CC-46E8-46EF-BB92-F68A920FABB5}" type="pres">
      <dgm:prSet presAssocID="{44E74FA6-1D0E-404B-9B4C-F00D0DA9BEA6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F61173-8A44-4AF2-AE30-E6656F287623}" srcId="{BE72650E-65B9-42BA-9DD3-51692F1E51BB}" destId="{6C3250A6-9CAB-4DFC-9D86-2870344ECEF6}" srcOrd="1" destOrd="0" parTransId="{60367E1E-5252-4B02-91E5-C25E080DF6C9}" sibTransId="{F7D3C07D-9737-41D4-91CA-44580CDAAB87}"/>
    <dgm:cxn modelId="{39628EB6-AD31-4DE4-BED3-CC2C6AB3354E}" type="presOf" srcId="{62875102-B6C9-453D-8C47-42B1E4D9710A}" destId="{6B26DE83-1ACB-4722-8DCE-27C8400FEEE3}" srcOrd="0" destOrd="0" presId="urn:microsoft.com/office/officeart/2005/8/layout/radial3"/>
    <dgm:cxn modelId="{69C848C0-4316-48B7-9887-1F3748CC2E22}" srcId="{BE72650E-65B9-42BA-9DD3-51692F1E51BB}" destId="{FA78487D-020A-42B9-A75C-B1CDE465C15F}" srcOrd="6" destOrd="0" parTransId="{5BFAC372-69D9-44DC-99D9-3295D2E4C94E}" sibTransId="{AED65C7F-EF8B-4B09-9519-55B1032A7BEB}"/>
    <dgm:cxn modelId="{3B36DB0F-D904-4A62-93E6-44E4D843230B}" type="presOf" srcId="{36F86826-A72F-4C19-BD10-CA9F9E2A06A9}" destId="{CEE460EE-D3F3-4E87-818A-769882D3D18E}" srcOrd="0" destOrd="0" presId="urn:microsoft.com/office/officeart/2005/8/layout/radial3"/>
    <dgm:cxn modelId="{2792671D-95E1-47EA-918E-279387DB8CB9}" type="presOf" srcId="{CB953F13-AECE-44C2-BF87-CD800DB3809D}" destId="{962EA96E-D58D-4F00-B769-754F43983765}" srcOrd="0" destOrd="0" presId="urn:microsoft.com/office/officeart/2005/8/layout/radial3"/>
    <dgm:cxn modelId="{D56349B7-475C-4E3D-A6BC-9427BD953B23}" srcId="{BE72650E-65B9-42BA-9DD3-51692F1E51BB}" destId="{A4F6267B-C9E1-4EE7-8009-D8F1255DD89E}" srcOrd="5" destOrd="0" parTransId="{A56A726E-1C1A-4D34-A350-058B198FB6FE}" sibTransId="{6ABC7E76-4425-4382-A196-9383E4582181}"/>
    <dgm:cxn modelId="{389C3E61-4960-433C-B431-2D0F12CCD842}" type="presOf" srcId="{44E74FA6-1D0E-404B-9B4C-F00D0DA9BEA6}" destId="{1DF5E2CC-46E8-46EF-BB92-F68A920FABB5}" srcOrd="0" destOrd="0" presId="urn:microsoft.com/office/officeart/2005/8/layout/radial3"/>
    <dgm:cxn modelId="{29C79BFA-4200-49E6-95DC-E50E6C83B0BF}" type="presOf" srcId="{1719A9FF-7620-4243-9048-FB8BDA5E5F49}" destId="{21EFB540-B18B-4F3D-AFB7-AF6AB6245EA1}" srcOrd="0" destOrd="0" presId="urn:microsoft.com/office/officeart/2005/8/layout/radial3"/>
    <dgm:cxn modelId="{DF3742AA-8D18-41AA-95BA-A7B9D1054B20}" srcId="{BE72650E-65B9-42BA-9DD3-51692F1E51BB}" destId="{62875102-B6C9-453D-8C47-42B1E4D9710A}" srcOrd="3" destOrd="0" parTransId="{23DE5541-33C9-427E-85C9-DC377F683A71}" sibTransId="{92943DDD-6F67-463B-9D2A-4ED83793DA49}"/>
    <dgm:cxn modelId="{C4A15A8B-F05F-4735-9EF4-FE2B3059ACC7}" srcId="{BE72650E-65B9-42BA-9DD3-51692F1E51BB}" destId="{36F86826-A72F-4C19-BD10-CA9F9E2A06A9}" srcOrd="4" destOrd="0" parTransId="{DDB5176C-D378-41C2-A46D-4420EBC2AFC3}" sibTransId="{DACCF150-ACBB-43D4-9D59-BED99E551F70}"/>
    <dgm:cxn modelId="{C185E272-340D-4BFB-9425-08A30DD107AF}" type="presOf" srcId="{FDD87AEE-123D-4FAE-9BB7-69AA495CFE94}" destId="{DE6F6685-278B-4789-914F-C496763606D0}" srcOrd="0" destOrd="0" presId="urn:microsoft.com/office/officeart/2005/8/layout/radial3"/>
    <dgm:cxn modelId="{2956AD63-E8AB-464C-AED6-A90C4C748A92}" srcId="{BE72650E-65B9-42BA-9DD3-51692F1E51BB}" destId="{44E74FA6-1D0E-404B-9B4C-F00D0DA9BEA6}" srcOrd="8" destOrd="0" parTransId="{6EF09D79-A502-497F-AF62-40B71390D7B2}" sibTransId="{06569982-DDFA-4011-BF38-1FB66809D272}"/>
    <dgm:cxn modelId="{385D8875-3147-495E-BCCB-2A18F5D866DB}" type="presOf" srcId="{201821C8-B59D-417D-9353-96ED862E6A63}" destId="{9189839B-FF13-4950-BDEB-F447F32AAF2E}" srcOrd="0" destOrd="0" presId="urn:microsoft.com/office/officeart/2005/8/layout/radial3"/>
    <dgm:cxn modelId="{EFD27934-2511-4D2F-B15D-2F558302174E}" type="presOf" srcId="{6C3250A6-9CAB-4DFC-9D86-2870344ECEF6}" destId="{E942B742-A136-4C46-8A43-673C361388EA}" srcOrd="0" destOrd="0" presId="urn:microsoft.com/office/officeart/2005/8/layout/radial3"/>
    <dgm:cxn modelId="{8B04FC28-5F1B-48D1-A726-FACDBF123179}" srcId="{BE72650E-65B9-42BA-9DD3-51692F1E51BB}" destId="{FDD87AEE-123D-4FAE-9BB7-69AA495CFE94}" srcOrd="7" destOrd="0" parTransId="{6F7F271B-C912-4C15-B950-0D90F8ABC488}" sibTransId="{34E1CFA7-FEDE-486A-A23A-E3A21F3D8936}"/>
    <dgm:cxn modelId="{E444FDF0-FAC6-49CC-8659-AFDAB13EAB3F}" srcId="{BE72650E-65B9-42BA-9DD3-51692F1E51BB}" destId="{201821C8-B59D-417D-9353-96ED862E6A63}" srcOrd="0" destOrd="0" parTransId="{7D5E3F21-3FF1-4BF9-80B3-968BDB974C89}" sibTransId="{0D582E36-EB84-4CB0-A76F-266118E1AFEA}"/>
    <dgm:cxn modelId="{87943F82-16E1-42FF-83BF-ED136ED09A0D}" type="presOf" srcId="{BE72650E-65B9-42BA-9DD3-51692F1E51BB}" destId="{FAC1A30C-58B3-41F6-AE6D-855594A5A757}" srcOrd="0" destOrd="0" presId="urn:microsoft.com/office/officeart/2005/8/layout/radial3"/>
    <dgm:cxn modelId="{D60303E9-22A6-4EDD-BB11-94F869762EAE}" srcId="{CB953F13-AECE-44C2-BF87-CD800DB3809D}" destId="{BE72650E-65B9-42BA-9DD3-51692F1E51BB}" srcOrd="0" destOrd="0" parTransId="{9522C6C5-7E25-4128-8160-E50E49D22388}" sibTransId="{5A3BFA80-65BE-4908-B222-AABC47F8CB1C}"/>
    <dgm:cxn modelId="{7CB1F92F-F9FA-435B-A3F6-116B891BD75A}" srcId="{BE72650E-65B9-42BA-9DD3-51692F1E51BB}" destId="{1719A9FF-7620-4243-9048-FB8BDA5E5F49}" srcOrd="2" destOrd="0" parTransId="{5044DA1E-064A-43F3-8EC9-B2126AE7DE77}" sibTransId="{88E16756-121C-4A66-8122-8D133D601C14}"/>
    <dgm:cxn modelId="{553FB461-BFF7-4CB5-BAAD-A4567D6ADCBB}" type="presOf" srcId="{FA78487D-020A-42B9-A75C-B1CDE465C15F}" destId="{6DBD409E-3D97-4BD9-8E48-F8D0F1D80C01}" srcOrd="0" destOrd="0" presId="urn:microsoft.com/office/officeart/2005/8/layout/radial3"/>
    <dgm:cxn modelId="{06E7179C-2284-4CB0-B646-05E2E25A3457}" type="presOf" srcId="{A4F6267B-C9E1-4EE7-8009-D8F1255DD89E}" destId="{64766A4C-A4D3-46D7-83DD-86BAB661ABDE}" srcOrd="0" destOrd="0" presId="urn:microsoft.com/office/officeart/2005/8/layout/radial3"/>
    <dgm:cxn modelId="{54B20C03-4044-4D1C-8425-B093CB4323ED}" type="presParOf" srcId="{962EA96E-D58D-4F00-B769-754F43983765}" destId="{28ECDFF1-FCBB-40C3-A226-ED663E3E1598}" srcOrd="0" destOrd="0" presId="urn:microsoft.com/office/officeart/2005/8/layout/radial3"/>
    <dgm:cxn modelId="{B10836A4-4B32-4BFF-80DB-AA6B90348372}" type="presParOf" srcId="{28ECDFF1-FCBB-40C3-A226-ED663E3E1598}" destId="{FAC1A30C-58B3-41F6-AE6D-855594A5A757}" srcOrd="0" destOrd="0" presId="urn:microsoft.com/office/officeart/2005/8/layout/radial3"/>
    <dgm:cxn modelId="{A37EC9FD-FE91-4F6D-98DF-D3B78C824D0B}" type="presParOf" srcId="{28ECDFF1-FCBB-40C3-A226-ED663E3E1598}" destId="{9189839B-FF13-4950-BDEB-F447F32AAF2E}" srcOrd="1" destOrd="0" presId="urn:microsoft.com/office/officeart/2005/8/layout/radial3"/>
    <dgm:cxn modelId="{ADD40AE2-27FF-4879-B0CC-8057D1EC1610}" type="presParOf" srcId="{28ECDFF1-FCBB-40C3-A226-ED663E3E1598}" destId="{E942B742-A136-4C46-8A43-673C361388EA}" srcOrd="2" destOrd="0" presId="urn:microsoft.com/office/officeart/2005/8/layout/radial3"/>
    <dgm:cxn modelId="{0959A1F3-81AE-4518-A470-191F9550C94F}" type="presParOf" srcId="{28ECDFF1-FCBB-40C3-A226-ED663E3E1598}" destId="{21EFB540-B18B-4F3D-AFB7-AF6AB6245EA1}" srcOrd="3" destOrd="0" presId="urn:microsoft.com/office/officeart/2005/8/layout/radial3"/>
    <dgm:cxn modelId="{68962EEE-8123-496F-8273-BCC81704EC4A}" type="presParOf" srcId="{28ECDFF1-FCBB-40C3-A226-ED663E3E1598}" destId="{6B26DE83-1ACB-4722-8DCE-27C8400FEEE3}" srcOrd="4" destOrd="0" presId="urn:microsoft.com/office/officeart/2005/8/layout/radial3"/>
    <dgm:cxn modelId="{FF25A667-60CB-494E-B3CE-564DC9C6C4DA}" type="presParOf" srcId="{28ECDFF1-FCBB-40C3-A226-ED663E3E1598}" destId="{CEE460EE-D3F3-4E87-818A-769882D3D18E}" srcOrd="5" destOrd="0" presId="urn:microsoft.com/office/officeart/2005/8/layout/radial3"/>
    <dgm:cxn modelId="{CD2DE8C1-E8FA-4FC0-B0F0-7E540B11C483}" type="presParOf" srcId="{28ECDFF1-FCBB-40C3-A226-ED663E3E1598}" destId="{64766A4C-A4D3-46D7-83DD-86BAB661ABDE}" srcOrd="6" destOrd="0" presId="urn:microsoft.com/office/officeart/2005/8/layout/radial3"/>
    <dgm:cxn modelId="{8832AEC1-AC36-4DC8-8CFB-6B0D8B36D53E}" type="presParOf" srcId="{28ECDFF1-FCBB-40C3-A226-ED663E3E1598}" destId="{6DBD409E-3D97-4BD9-8E48-F8D0F1D80C01}" srcOrd="7" destOrd="0" presId="urn:microsoft.com/office/officeart/2005/8/layout/radial3"/>
    <dgm:cxn modelId="{A2E6F30A-03BB-4079-9921-2FD2C7F4D866}" type="presParOf" srcId="{28ECDFF1-FCBB-40C3-A226-ED663E3E1598}" destId="{DE6F6685-278B-4789-914F-C496763606D0}" srcOrd="8" destOrd="0" presId="urn:microsoft.com/office/officeart/2005/8/layout/radial3"/>
    <dgm:cxn modelId="{23A5A6A6-F335-405A-8DB4-CBA67A371D64}" type="presParOf" srcId="{28ECDFF1-FCBB-40C3-A226-ED663E3E1598}" destId="{1DF5E2CC-46E8-46EF-BB92-F68A920FABB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2F100F-0A66-46D0-B32D-E66C54F43328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C9D42C9-417A-436F-A436-8C8234CA66AD}">
      <dgm:prSet phldrT="[Szöveg]"/>
      <dgm:spPr/>
      <dgm:t>
        <a:bodyPr/>
        <a:lstStyle/>
        <a:p>
          <a:r>
            <a:rPr lang="hu-HU" dirty="0" smtClean="0"/>
            <a:t>CSŐVEZETÉKES </a:t>
          </a:r>
          <a:endParaRPr lang="hu-HU" dirty="0"/>
        </a:p>
      </dgm:t>
    </dgm:pt>
    <dgm:pt modelId="{373590CA-8EE1-4DAA-A13A-A7037D242083}" type="parTrans" cxnId="{49F1B5AA-1CE1-4158-9AA3-86599353AEF6}">
      <dgm:prSet/>
      <dgm:spPr/>
      <dgm:t>
        <a:bodyPr/>
        <a:lstStyle/>
        <a:p>
          <a:endParaRPr lang="hu-HU"/>
        </a:p>
      </dgm:t>
    </dgm:pt>
    <dgm:pt modelId="{33416468-3CD3-4FFB-B6B9-2B6442968CE7}" type="sibTrans" cxnId="{49F1B5AA-1CE1-4158-9AA3-86599353AEF6}">
      <dgm:prSet/>
      <dgm:spPr/>
      <dgm:t>
        <a:bodyPr/>
        <a:lstStyle/>
        <a:p>
          <a:endParaRPr lang="hu-HU"/>
        </a:p>
      </dgm:t>
    </dgm:pt>
    <dgm:pt modelId="{95F4C894-09F2-4E46-A1A9-72E33F2F7F78}">
      <dgm:prSet phldrT="[Szöveg]"/>
      <dgm:spPr/>
      <dgm:t>
        <a:bodyPr/>
        <a:lstStyle/>
        <a:p>
          <a:r>
            <a:rPr lang="hu-HU" dirty="0" smtClean="0"/>
            <a:t>nagyfokú megbízhatóság</a:t>
          </a:r>
          <a:endParaRPr lang="hu-HU" dirty="0"/>
        </a:p>
      </dgm:t>
    </dgm:pt>
    <dgm:pt modelId="{710A3F9A-BF0E-446B-AA0D-6104D9D24405}" type="parTrans" cxnId="{E31BD247-2E48-49C2-A3D3-5D3FA39ABCDD}">
      <dgm:prSet/>
      <dgm:spPr/>
      <dgm:t>
        <a:bodyPr/>
        <a:lstStyle/>
        <a:p>
          <a:endParaRPr lang="hu-HU"/>
        </a:p>
      </dgm:t>
    </dgm:pt>
    <dgm:pt modelId="{9761D349-FDEA-4B0C-91BB-8DDB92FDC15D}" type="sibTrans" cxnId="{E31BD247-2E48-49C2-A3D3-5D3FA39ABCDD}">
      <dgm:prSet/>
      <dgm:spPr/>
      <dgm:t>
        <a:bodyPr/>
        <a:lstStyle/>
        <a:p>
          <a:endParaRPr lang="hu-HU"/>
        </a:p>
      </dgm:t>
    </dgm:pt>
    <dgm:pt modelId="{BC29B85A-24BA-4D13-BFBC-597E15AED705}">
      <dgm:prSet phldrT="[Szöveg]"/>
      <dgm:spPr/>
      <dgm:t>
        <a:bodyPr/>
        <a:lstStyle/>
        <a:p>
          <a:r>
            <a:rPr lang="hu-HU" dirty="0" smtClean="0"/>
            <a:t>üzemeltetési költsége fajlagosan alacsony</a:t>
          </a:r>
          <a:endParaRPr lang="hu-HU" dirty="0"/>
        </a:p>
      </dgm:t>
    </dgm:pt>
    <dgm:pt modelId="{46FD0427-57C7-481E-89DA-3FC1BEABB134}" type="parTrans" cxnId="{172AA8CF-5AF2-4254-BEC7-7B05063DB862}">
      <dgm:prSet/>
      <dgm:spPr/>
      <dgm:t>
        <a:bodyPr/>
        <a:lstStyle/>
        <a:p>
          <a:endParaRPr lang="hu-HU"/>
        </a:p>
      </dgm:t>
    </dgm:pt>
    <dgm:pt modelId="{151106C7-6478-4200-A390-690CAA8238AA}" type="sibTrans" cxnId="{172AA8CF-5AF2-4254-BEC7-7B05063DB862}">
      <dgm:prSet/>
      <dgm:spPr/>
      <dgm:t>
        <a:bodyPr/>
        <a:lstStyle/>
        <a:p>
          <a:endParaRPr lang="hu-HU"/>
        </a:p>
      </dgm:t>
    </dgm:pt>
    <dgm:pt modelId="{59D3FD1D-7DD2-4B4C-A350-90469C115E9D}">
      <dgm:prSet phldrT="[Szöveg]"/>
      <dgm:spPr/>
      <dgm:t>
        <a:bodyPr/>
        <a:lstStyle/>
        <a:p>
          <a:r>
            <a:rPr lang="hu-HU" dirty="0" smtClean="0"/>
            <a:t>KOMBINÁLT</a:t>
          </a:r>
          <a:endParaRPr lang="hu-HU" dirty="0"/>
        </a:p>
      </dgm:t>
    </dgm:pt>
    <dgm:pt modelId="{167B75E7-8965-4F46-B67A-40C425C9F4C2}" type="parTrans" cxnId="{9C44935C-4C19-4ADA-82A9-CEC0A282FD46}">
      <dgm:prSet/>
      <dgm:spPr/>
      <dgm:t>
        <a:bodyPr/>
        <a:lstStyle/>
        <a:p>
          <a:endParaRPr lang="hu-HU"/>
        </a:p>
      </dgm:t>
    </dgm:pt>
    <dgm:pt modelId="{32CBC94F-81D9-4025-8EDD-DA05D8998339}" type="sibTrans" cxnId="{9C44935C-4C19-4ADA-82A9-CEC0A282FD46}">
      <dgm:prSet/>
      <dgm:spPr/>
      <dgm:t>
        <a:bodyPr/>
        <a:lstStyle/>
        <a:p>
          <a:endParaRPr lang="hu-HU"/>
        </a:p>
      </dgm:t>
    </dgm:pt>
    <dgm:pt modelId="{8C3542FB-394F-4CF8-A236-476C83A07005}">
      <dgm:prSet phldrT="[Szöveg]"/>
      <dgm:spPr/>
      <dgm:t>
        <a:bodyPr/>
        <a:lstStyle/>
        <a:p>
          <a:r>
            <a:rPr lang="hu-HU" b="1" dirty="0" smtClean="0"/>
            <a:t>KONTÉNERES SZÁLLÍTÁSI RENDSZER</a:t>
          </a:r>
          <a:endParaRPr lang="hu-HU" dirty="0"/>
        </a:p>
      </dgm:t>
    </dgm:pt>
    <dgm:pt modelId="{30E558F3-AF6B-4EF4-91F7-1A6B77EB6C98}" type="parTrans" cxnId="{5F184A6A-F642-4E04-B5C5-B528AAD519CD}">
      <dgm:prSet/>
      <dgm:spPr/>
      <dgm:t>
        <a:bodyPr/>
        <a:lstStyle/>
        <a:p>
          <a:endParaRPr lang="hu-HU"/>
        </a:p>
      </dgm:t>
    </dgm:pt>
    <dgm:pt modelId="{5035FB15-9448-4B80-87C4-DD7E9340EA08}" type="sibTrans" cxnId="{5F184A6A-F642-4E04-B5C5-B528AAD519CD}">
      <dgm:prSet/>
      <dgm:spPr/>
      <dgm:t>
        <a:bodyPr/>
        <a:lstStyle/>
        <a:p>
          <a:endParaRPr lang="hu-HU"/>
        </a:p>
      </dgm:t>
    </dgm:pt>
    <dgm:pt modelId="{45A37486-30BC-4940-A9EC-A2A5A7C8C36F}">
      <dgm:prSet phldrT="[Szöveg]"/>
      <dgm:spPr/>
      <dgm:t>
        <a:bodyPr/>
        <a:lstStyle/>
        <a:p>
          <a:r>
            <a:rPr lang="hu-HU" b="1" dirty="0" smtClean="0"/>
            <a:t>HUCKEPACK SZÁLLÍTÁSI RENDSZER</a:t>
          </a:r>
          <a:endParaRPr lang="hu-HU" dirty="0"/>
        </a:p>
      </dgm:t>
    </dgm:pt>
    <dgm:pt modelId="{BB757255-A67A-4AFC-AB45-8E3C7AE44684}" type="parTrans" cxnId="{3E0B92E3-046F-4974-A91E-EBE4808795AA}">
      <dgm:prSet/>
      <dgm:spPr/>
      <dgm:t>
        <a:bodyPr/>
        <a:lstStyle/>
        <a:p>
          <a:endParaRPr lang="hu-HU"/>
        </a:p>
      </dgm:t>
    </dgm:pt>
    <dgm:pt modelId="{697BE151-EF51-44A0-96ED-0C20CFEE3C93}" type="sibTrans" cxnId="{3E0B92E3-046F-4974-A91E-EBE4808795AA}">
      <dgm:prSet/>
      <dgm:spPr/>
      <dgm:t>
        <a:bodyPr/>
        <a:lstStyle/>
        <a:p>
          <a:endParaRPr lang="hu-HU"/>
        </a:p>
      </dgm:t>
    </dgm:pt>
    <dgm:pt modelId="{8E51B1AF-2625-46EC-AF0B-C85626882B79}">
      <dgm:prSet phldrT="[Szöveg]"/>
      <dgm:spPr/>
      <dgm:t>
        <a:bodyPr/>
        <a:lstStyle/>
        <a:p>
          <a:r>
            <a:rPr lang="hu-HU" dirty="0" smtClean="0"/>
            <a:t>korlátozott a csővezetéken szállítható áruk köre</a:t>
          </a:r>
          <a:endParaRPr lang="hu-HU" dirty="0"/>
        </a:p>
      </dgm:t>
    </dgm:pt>
    <dgm:pt modelId="{AE1AF5A9-0286-4E9C-A04E-3CBC815A0714}" type="parTrans" cxnId="{25FD8B63-A00B-4758-8945-6E1F49CA5ED9}">
      <dgm:prSet/>
      <dgm:spPr/>
      <dgm:t>
        <a:bodyPr/>
        <a:lstStyle/>
        <a:p>
          <a:endParaRPr lang="hu-HU"/>
        </a:p>
      </dgm:t>
    </dgm:pt>
    <dgm:pt modelId="{4D9E3ACE-4DC8-41BA-AA21-64299B3F5D72}" type="sibTrans" cxnId="{25FD8B63-A00B-4758-8945-6E1F49CA5ED9}">
      <dgm:prSet/>
      <dgm:spPr/>
      <dgm:t>
        <a:bodyPr/>
        <a:lstStyle/>
        <a:p>
          <a:endParaRPr lang="hu-HU"/>
        </a:p>
      </dgm:t>
    </dgm:pt>
    <dgm:pt modelId="{6D5D2EB7-BDA6-4FA9-B2E4-3784F6A9D1A6}" type="pres">
      <dgm:prSet presAssocID="{A12F100F-0A66-46D0-B32D-E66C54F433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407406FC-8830-4ECA-AB24-08D87254BC2A}" type="pres">
      <dgm:prSet presAssocID="{0C9D42C9-417A-436F-A436-8C8234CA66AD}" presName="linNode" presStyleCnt="0"/>
      <dgm:spPr/>
    </dgm:pt>
    <dgm:pt modelId="{8A3A4E2B-D2CA-48C2-B322-62724215C8EA}" type="pres">
      <dgm:prSet presAssocID="{0C9D42C9-417A-436F-A436-8C8234CA66A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B4CDFF-2CA0-4D34-A6FE-F2F304B43BA4}" type="pres">
      <dgm:prSet presAssocID="{0C9D42C9-417A-436F-A436-8C8234CA66A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CE1484-4956-46AB-AB9F-ACAA2C6510F2}" type="pres">
      <dgm:prSet presAssocID="{33416468-3CD3-4FFB-B6B9-2B6442968CE7}" presName="spacing" presStyleCnt="0"/>
      <dgm:spPr/>
    </dgm:pt>
    <dgm:pt modelId="{0602E074-669D-4E2A-A774-204B9958DE84}" type="pres">
      <dgm:prSet presAssocID="{59D3FD1D-7DD2-4B4C-A350-90469C115E9D}" presName="linNode" presStyleCnt="0"/>
      <dgm:spPr/>
    </dgm:pt>
    <dgm:pt modelId="{553CB6B8-CE7C-4523-BAFE-7A2846F85C92}" type="pres">
      <dgm:prSet presAssocID="{59D3FD1D-7DD2-4B4C-A350-90469C115E9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9EDF69-F4DF-467F-ADE8-9B1EFFAA92FA}" type="pres">
      <dgm:prSet presAssocID="{59D3FD1D-7DD2-4B4C-A350-90469C115E9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7F1189-C4A4-4697-8D1E-D1782D14BDBB}" type="presOf" srcId="{59D3FD1D-7DD2-4B4C-A350-90469C115E9D}" destId="{553CB6B8-CE7C-4523-BAFE-7A2846F85C92}" srcOrd="0" destOrd="0" presId="urn:microsoft.com/office/officeart/2005/8/layout/vList6"/>
    <dgm:cxn modelId="{E31BD247-2E48-49C2-A3D3-5D3FA39ABCDD}" srcId="{0C9D42C9-417A-436F-A436-8C8234CA66AD}" destId="{95F4C894-09F2-4E46-A1A9-72E33F2F7F78}" srcOrd="0" destOrd="0" parTransId="{710A3F9A-BF0E-446B-AA0D-6104D9D24405}" sibTransId="{9761D349-FDEA-4B0C-91BB-8DDB92FDC15D}"/>
    <dgm:cxn modelId="{747C30C6-AB5F-4C74-9761-9918627DAA6A}" type="presOf" srcId="{8E51B1AF-2625-46EC-AF0B-C85626882B79}" destId="{37B4CDFF-2CA0-4D34-A6FE-F2F304B43BA4}" srcOrd="0" destOrd="2" presId="urn:microsoft.com/office/officeart/2005/8/layout/vList6"/>
    <dgm:cxn modelId="{43F6F4B8-C837-4A1F-A859-4F2F48FC8069}" type="presOf" srcId="{45A37486-30BC-4940-A9EC-A2A5A7C8C36F}" destId="{D39EDF69-F4DF-467F-ADE8-9B1EFFAA92FA}" srcOrd="0" destOrd="1" presId="urn:microsoft.com/office/officeart/2005/8/layout/vList6"/>
    <dgm:cxn modelId="{49F1B5AA-1CE1-4158-9AA3-86599353AEF6}" srcId="{A12F100F-0A66-46D0-B32D-E66C54F43328}" destId="{0C9D42C9-417A-436F-A436-8C8234CA66AD}" srcOrd="0" destOrd="0" parTransId="{373590CA-8EE1-4DAA-A13A-A7037D242083}" sibTransId="{33416468-3CD3-4FFB-B6B9-2B6442968CE7}"/>
    <dgm:cxn modelId="{A23920A3-6244-4E48-8222-73E1633D5EDB}" type="presOf" srcId="{8C3542FB-394F-4CF8-A236-476C83A07005}" destId="{D39EDF69-F4DF-467F-ADE8-9B1EFFAA92FA}" srcOrd="0" destOrd="0" presId="urn:microsoft.com/office/officeart/2005/8/layout/vList6"/>
    <dgm:cxn modelId="{25FD8B63-A00B-4758-8945-6E1F49CA5ED9}" srcId="{0C9D42C9-417A-436F-A436-8C8234CA66AD}" destId="{8E51B1AF-2625-46EC-AF0B-C85626882B79}" srcOrd="2" destOrd="0" parTransId="{AE1AF5A9-0286-4E9C-A04E-3CBC815A0714}" sibTransId="{4D9E3ACE-4DC8-41BA-AA21-64299B3F5D72}"/>
    <dgm:cxn modelId="{1D6929AF-832E-4A84-8305-02E31DDE3D90}" type="presOf" srcId="{95F4C894-09F2-4E46-A1A9-72E33F2F7F78}" destId="{37B4CDFF-2CA0-4D34-A6FE-F2F304B43BA4}" srcOrd="0" destOrd="0" presId="urn:microsoft.com/office/officeart/2005/8/layout/vList6"/>
    <dgm:cxn modelId="{5F184A6A-F642-4E04-B5C5-B528AAD519CD}" srcId="{59D3FD1D-7DD2-4B4C-A350-90469C115E9D}" destId="{8C3542FB-394F-4CF8-A236-476C83A07005}" srcOrd="0" destOrd="0" parTransId="{30E558F3-AF6B-4EF4-91F7-1A6B77EB6C98}" sibTransId="{5035FB15-9448-4B80-87C4-DD7E9340EA08}"/>
    <dgm:cxn modelId="{9C44935C-4C19-4ADA-82A9-CEC0A282FD46}" srcId="{A12F100F-0A66-46D0-B32D-E66C54F43328}" destId="{59D3FD1D-7DD2-4B4C-A350-90469C115E9D}" srcOrd="1" destOrd="0" parTransId="{167B75E7-8965-4F46-B67A-40C425C9F4C2}" sibTransId="{32CBC94F-81D9-4025-8EDD-DA05D8998339}"/>
    <dgm:cxn modelId="{172AA8CF-5AF2-4254-BEC7-7B05063DB862}" srcId="{0C9D42C9-417A-436F-A436-8C8234CA66AD}" destId="{BC29B85A-24BA-4D13-BFBC-597E15AED705}" srcOrd="1" destOrd="0" parTransId="{46FD0427-57C7-481E-89DA-3FC1BEABB134}" sibTransId="{151106C7-6478-4200-A390-690CAA8238AA}"/>
    <dgm:cxn modelId="{C994F9D3-C37B-4E28-9717-FDA0C3AE2992}" type="presOf" srcId="{A12F100F-0A66-46D0-B32D-E66C54F43328}" destId="{6D5D2EB7-BDA6-4FA9-B2E4-3784F6A9D1A6}" srcOrd="0" destOrd="0" presId="urn:microsoft.com/office/officeart/2005/8/layout/vList6"/>
    <dgm:cxn modelId="{548A4FE8-483A-4C44-8814-B5A61E08A036}" type="presOf" srcId="{0C9D42C9-417A-436F-A436-8C8234CA66AD}" destId="{8A3A4E2B-D2CA-48C2-B322-62724215C8EA}" srcOrd="0" destOrd="0" presId="urn:microsoft.com/office/officeart/2005/8/layout/vList6"/>
    <dgm:cxn modelId="{72A6A897-BDE1-48FD-B528-F4824CED1CCA}" type="presOf" srcId="{BC29B85A-24BA-4D13-BFBC-597E15AED705}" destId="{37B4CDFF-2CA0-4D34-A6FE-F2F304B43BA4}" srcOrd="0" destOrd="1" presId="urn:microsoft.com/office/officeart/2005/8/layout/vList6"/>
    <dgm:cxn modelId="{3E0B92E3-046F-4974-A91E-EBE4808795AA}" srcId="{59D3FD1D-7DD2-4B4C-A350-90469C115E9D}" destId="{45A37486-30BC-4940-A9EC-A2A5A7C8C36F}" srcOrd="1" destOrd="0" parTransId="{BB757255-A67A-4AFC-AB45-8E3C7AE44684}" sibTransId="{697BE151-EF51-44A0-96ED-0C20CFEE3C93}"/>
    <dgm:cxn modelId="{EAEBEE73-3DC8-4997-B9F5-6C456B4A136B}" type="presParOf" srcId="{6D5D2EB7-BDA6-4FA9-B2E4-3784F6A9D1A6}" destId="{407406FC-8830-4ECA-AB24-08D87254BC2A}" srcOrd="0" destOrd="0" presId="urn:microsoft.com/office/officeart/2005/8/layout/vList6"/>
    <dgm:cxn modelId="{BC2D30B0-ADA1-4477-A46F-1B187AC255A7}" type="presParOf" srcId="{407406FC-8830-4ECA-AB24-08D87254BC2A}" destId="{8A3A4E2B-D2CA-48C2-B322-62724215C8EA}" srcOrd="0" destOrd="0" presId="urn:microsoft.com/office/officeart/2005/8/layout/vList6"/>
    <dgm:cxn modelId="{D5C75C96-6898-45CD-9251-72C57825A23F}" type="presParOf" srcId="{407406FC-8830-4ECA-AB24-08D87254BC2A}" destId="{37B4CDFF-2CA0-4D34-A6FE-F2F304B43BA4}" srcOrd="1" destOrd="0" presId="urn:microsoft.com/office/officeart/2005/8/layout/vList6"/>
    <dgm:cxn modelId="{7BB613BC-CE2F-427E-A61C-8E2296920703}" type="presParOf" srcId="{6D5D2EB7-BDA6-4FA9-B2E4-3784F6A9D1A6}" destId="{B1CE1484-4956-46AB-AB9F-ACAA2C6510F2}" srcOrd="1" destOrd="0" presId="urn:microsoft.com/office/officeart/2005/8/layout/vList6"/>
    <dgm:cxn modelId="{67458C97-992A-4533-9C04-70DBECD10665}" type="presParOf" srcId="{6D5D2EB7-BDA6-4FA9-B2E4-3784F6A9D1A6}" destId="{0602E074-669D-4E2A-A774-204B9958DE84}" srcOrd="2" destOrd="0" presId="urn:microsoft.com/office/officeart/2005/8/layout/vList6"/>
    <dgm:cxn modelId="{4C964F1D-0A5B-4C1D-83E1-CBFABFC6F829}" type="presParOf" srcId="{0602E074-669D-4E2A-A774-204B9958DE84}" destId="{553CB6B8-CE7C-4523-BAFE-7A2846F85C92}" srcOrd="0" destOrd="0" presId="urn:microsoft.com/office/officeart/2005/8/layout/vList6"/>
    <dgm:cxn modelId="{430133EB-50EB-45E9-B40F-ABB76EAF732B}" type="presParOf" srcId="{0602E074-669D-4E2A-A774-204B9958DE84}" destId="{D39EDF69-F4DF-467F-ADE8-9B1EFFAA92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1D0039-4533-4200-BC9A-06BD20B61613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C2EB9267-6C43-4842-8626-E28AF767410C}">
      <dgm:prSet phldrT="[Szöveg]"/>
      <dgm:spPr/>
      <dgm:t>
        <a:bodyPr/>
        <a:lstStyle/>
        <a:p>
          <a:pPr algn="ctr"/>
          <a:r>
            <a:rPr lang="hu-HU" dirty="0" smtClean="0"/>
            <a:t>FOLYÉKONY</a:t>
          </a:r>
          <a:endParaRPr lang="hu-HU" dirty="0"/>
        </a:p>
      </dgm:t>
    </dgm:pt>
    <dgm:pt modelId="{32F15523-DCD7-4400-B6BF-90A08B7D1675}" type="parTrans" cxnId="{3504E1FE-4756-4862-B11F-29EA292476D0}">
      <dgm:prSet/>
      <dgm:spPr/>
      <dgm:t>
        <a:bodyPr/>
        <a:lstStyle/>
        <a:p>
          <a:endParaRPr lang="hu-HU"/>
        </a:p>
      </dgm:t>
    </dgm:pt>
    <dgm:pt modelId="{252728F1-74E0-481C-B783-103D41228323}" type="sibTrans" cxnId="{3504E1FE-4756-4862-B11F-29EA292476D0}">
      <dgm:prSet/>
      <dgm:spPr/>
      <dgm:t>
        <a:bodyPr/>
        <a:lstStyle/>
        <a:p>
          <a:endParaRPr lang="hu-HU"/>
        </a:p>
      </dgm:t>
    </dgm:pt>
    <dgm:pt modelId="{BA15E403-D099-4AD2-ADCC-78C94AEEE843}">
      <dgm:prSet phldrT="[Szöveg]"/>
      <dgm:spPr/>
      <dgm:t>
        <a:bodyPr/>
        <a:lstStyle/>
        <a:p>
          <a:pPr algn="ctr"/>
          <a:r>
            <a:rPr lang="hu-HU" dirty="0" smtClean="0"/>
            <a:t>ÖMLESZTETT SZEMCSÉS</a:t>
          </a:r>
          <a:endParaRPr lang="hu-HU" dirty="0"/>
        </a:p>
      </dgm:t>
    </dgm:pt>
    <dgm:pt modelId="{A7372798-EEF1-468F-AFEE-95D77DE8C4DF}" type="parTrans" cxnId="{E0199A7F-1864-4881-9A0D-06F8C52D18BB}">
      <dgm:prSet/>
      <dgm:spPr/>
      <dgm:t>
        <a:bodyPr/>
        <a:lstStyle/>
        <a:p>
          <a:endParaRPr lang="hu-HU"/>
        </a:p>
      </dgm:t>
    </dgm:pt>
    <dgm:pt modelId="{DCA024A8-86B4-4B94-B277-30E95717634C}" type="sibTrans" cxnId="{E0199A7F-1864-4881-9A0D-06F8C52D18BB}">
      <dgm:prSet/>
      <dgm:spPr/>
      <dgm:t>
        <a:bodyPr/>
        <a:lstStyle/>
        <a:p>
          <a:endParaRPr lang="hu-HU"/>
        </a:p>
      </dgm:t>
    </dgm:pt>
    <dgm:pt modelId="{B01B5E50-9921-496A-992B-AB5710A6DE23}">
      <dgm:prSet phldrT="[Szöveg]"/>
      <dgm:spPr/>
      <dgm:t>
        <a:bodyPr/>
        <a:lstStyle/>
        <a:p>
          <a:pPr algn="ctr"/>
          <a:r>
            <a:rPr lang="hu-HU" dirty="0" smtClean="0"/>
            <a:t>PORÁRU</a:t>
          </a:r>
          <a:endParaRPr lang="hu-HU" dirty="0"/>
        </a:p>
      </dgm:t>
    </dgm:pt>
    <dgm:pt modelId="{F2585C8C-0CDA-42E7-8833-6DB0234374F0}" type="parTrans" cxnId="{4FB5D71C-2798-47C7-A735-EADEC72A0859}">
      <dgm:prSet/>
      <dgm:spPr/>
      <dgm:t>
        <a:bodyPr/>
        <a:lstStyle/>
        <a:p>
          <a:endParaRPr lang="hu-HU"/>
        </a:p>
      </dgm:t>
    </dgm:pt>
    <dgm:pt modelId="{7215EE65-4879-4AAE-B430-C35C63CE7E33}" type="sibTrans" cxnId="{4FB5D71C-2798-47C7-A735-EADEC72A0859}">
      <dgm:prSet/>
      <dgm:spPr/>
      <dgm:t>
        <a:bodyPr/>
        <a:lstStyle/>
        <a:p>
          <a:endParaRPr lang="hu-HU"/>
        </a:p>
      </dgm:t>
    </dgm:pt>
    <dgm:pt modelId="{1B0079AA-9322-4455-828B-94515026AE51}">
      <dgm:prSet/>
      <dgm:spPr/>
      <dgm:t>
        <a:bodyPr/>
        <a:lstStyle/>
        <a:p>
          <a:pPr algn="ctr"/>
          <a:r>
            <a:rPr lang="hu-HU" dirty="0" smtClean="0"/>
            <a:t>GÁZNEMŰ</a:t>
          </a:r>
          <a:endParaRPr lang="hu-HU" dirty="0"/>
        </a:p>
      </dgm:t>
    </dgm:pt>
    <dgm:pt modelId="{798784FC-BBE2-488E-9022-5DEB6AB9E9F3}" type="parTrans" cxnId="{7C225EB9-37CF-4B52-9561-0C9E51AEC45C}">
      <dgm:prSet/>
      <dgm:spPr/>
      <dgm:t>
        <a:bodyPr/>
        <a:lstStyle/>
        <a:p>
          <a:endParaRPr lang="hu-HU"/>
        </a:p>
      </dgm:t>
    </dgm:pt>
    <dgm:pt modelId="{BB5D28C7-7829-4750-A1CF-0F667C41A043}" type="sibTrans" cxnId="{7C225EB9-37CF-4B52-9561-0C9E51AEC45C}">
      <dgm:prSet/>
      <dgm:spPr/>
      <dgm:t>
        <a:bodyPr/>
        <a:lstStyle/>
        <a:p>
          <a:endParaRPr lang="hu-HU"/>
        </a:p>
      </dgm:t>
    </dgm:pt>
    <dgm:pt modelId="{A6E1ECD3-3E69-4863-8EB0-8541C98284FA}">
      <dgm:prSet/>
      <dgm:spPr/>
      <dgm:t>
        <a:bodyPr/>
        <a:lstStyle/>
        <a:p>
          <a:pPr algn="ctr"/>
          <a:r>
            <a:rPr lang="hu-HU" dirty="0" smtClean="0"/>
            <a:t>DARABÁRU</a:t>
          </a:r>
          <a:endParaRPr lang="hu-HU" dirty="0"/>
        </a:p>
      </dgm:t>
    </dgm:pt>
    <dgm:pt modelId="{6AEE9A29-5223-4F52-A6AE-3F8245EBFE1C}" type="parTrans" cxnId="{FE6BAE22-89EA-4919-898E-FC35A27BA75E}">
      <dgm:prSet/>
      <dgm:spPr/>
      <dgm:t>
        <a:bodyPr/>
        <a:lstStyle/>
        <a:p>
          <a:endParaRPr lang="hu-HU"/>
        </a:p>
      </dgm:t>
    </dgm:pt>
    <dgm:pt modelId="{31C0C252-7F80-4915-B843-37794814874E}" type="sibTrans" cxnId="{FE6BAE22-89EA-4919-898E-FC35A27BA75E}">
      <dgm:prSet/>
      <dgm:spPr/>
      <dgm:t>
        <a:bodyPr/>
        <a:lstStyle/>
        <a:p>
          <a:endParaRPr lang="hu-HU"/>
        </a:p>
      </dgm:t>
    </dgm:pt>
    <dgm:pt modelId="{F25E6C1B-3A86-43C8-960F-6443745AECFF}">
      <dgm:prSet/>
      <dgm:spPr/>
      <dgm:t>
        <a:bodyPr/>
        <a:lstStyle/>
        <a:p>
          <a:pPr algn="ctr"/>
          <a:r>
            <a:rPr lang="hu-HU" dirty="0" smtClean="0"/>
            <a:t>ÖMLESZTETT ÁRU</a:t>
          </a:r>
          <a:endParaRPr lang="hu-HU" dirty="0"/>
        </a:p>
      </dgm:t>
    </dgm:pt>
    <dgm:pt modelId="{5C70ADB4-0A86-484F-8995-CEC3B1A97007}" type="parTrans" cxnId="{DFE871B0-AE93-4099-B94E-58CE710CF887}">
      <dgm:prSet/>
      <dgm:spPr/>
      <dgm:t>
        <a:bodyPr/>
        <a:lstStyle/>
        <a:p>
          <a:endParaRPr lang="hu-HU"/>
        </a:p>
      </dgm:t>
    </dgm:pt>
    <dgm:pt modelId="{9796B256-DAC8-47EE-ACAD-786AB5EC7AD2}" type="sibTrans" cxnId="{DFE871B0-AE93-4099-B94E-58CE710CF887}">
      <dgm:prSet/>
      <dgm:spPr/>
      <dgm:t>
        <a:bodyPr/>
        <a:lstStyle/>
        <a:p>
          <a:endParaRPr lang="hu-HU"/>
        </a:p>
      </dgm:t>
    </dgm:pt>
    <dgm:pt modelId="{25C6B195-C208-4D94-984F-F0F162E902AB}">
      <dgm:prSet/>
      <dgm:spPr/>
      <dgm:t>
        <a:bodyPr/>
        <a:lstStyle/>
        <a:p>
          <a:pPr algn="ctr"/>
          <a:r>
            <a:rPr lang="hu-HU" dirty="0" smtClean="0"/>
            <a:t>ÖMLESZTETT DARABOS</a:t>
          </a:r>
          <a:endParaRPr lang="hu-HU" dirty="0"/>
        </a:p>
      </dgm:t>
    </dgm:pt>
    <dgm:pt modelId="{53B09D67-FD01-4936-AD23-FC74014D87AD}" type="parTrans" cxnId="{FDD3FC59-1DD5-44E2-A452-9E5A26BDCBF4}">
      <dgm:prSet/>
      <dgm:spPr/>
      <dgm:t>
        <a:bodyPr/>
        <a:lstStyle/>
        <a:p>
          <a:endParaRPr lang="hu-HU"/>
        </a:p>
      </dgm:t>
    </dgm:pt>
    <dgm:pt modelId="{7AB561E9-B779-4C3E-9901-735472B8020A}" type="sibTrans" cxnId="{FDD3FC59-1DD5-44E2-A452-9E5A26BDCBF4}">
      <dgm:prSet/>
      <dgm:spPr/>
      <dgm:t>
        <a:bodyPr/>
        <a:lstStyle/>
        <a:p>
          <a:endParaRPr lang="hu-HU"/>
        </a:p>
      </dgm:t>
    </dgm:pt>
    <dgm:pt modelId="{C9B84B03-D7EC-4C31-89B2-0665B25AA23C}" type="pres">
      <dgm:prSet presAssocID="{CD1D0039-4533-4200-BC9A-06BD20B61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C5A33BD-6C18-43F7-8706-6283366D0E89}" type="pres">
      <dgm:prSet presAssocID="{C2EB9267-6C43-4842-8626-E28AF767410C}" presName="parentLin" presStyleCnt="0"/>
      <dgm:spPr/>
    </dgm:pt>
    <dgm:pt modelId="{9EA6A323-CE4F-4103-A058-660D35574E00}" type="pres">
      <dgm:prSet presAssocID="{C2EB9267-6C43-4842-8626-E28AF767410C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4B49D0FA-C782-4401-9394-ECF41EC00051}" type="pres">
      <dgm:prSet presAssocID="{C2EB9267-6C43-4842-8626-E28AF767410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4B0B6E-C40A-4CDA-B612-30A18EDFA904}" type="pres">
      <dgm:prSet presAssocID="{C2EB9267-6C43-4842-8626-E28AF767410C}" presName="negativeSpace" presStyleCnt="0"/>
      <dgm:spPr/>
    </dgm:pt>
    <dgm:pt modelId="{0FD5B022-AF2D-4C57-AF00-E04D00627B1F}" type="pres">
      <dgm:prSet presAssocID="{C2EB9267-6C43-4842-8626-E28AF767410C}" presName="childText" presStyleLbl="conFgAcc1" presStyleIdx="0" presStyleCnt="7">
        <dgm:presLayoutVars>
          <dgm:bulletEnabled val="1"/>
        </dgm:presLayoutVars>
      </dgm:prSet>
      <dgm:spPr/>
    </dgm:pt>
    <dgm:pt modelId="{0365746F-8F3F-47FD-810B-61FC9C440524}" type="pres">
      <dgm:prSet presAssocID="{252728F1-74E0-481C-B783-103D41228323}" presName="spaceBetweenRectangles" presStyleCnt="0"/>
      <dgm:spPr/>
    </dgm:pt>
    <dgm:pt modelId="{D39ADAFE-8AB6-4142-AF3F-0D41EA880D6E}" type="pres">
      <dgm:prSet presAssocID="{1B0079AA-9322-4455-828B-94515026AE51}" presName="parentLin" presStyleCnt="0"/>
      <dgm:spPr/>
    </dgm:pt>
    <dgm:pt modelId="{449CB7D5-CAEF-4B4B-AAD3-568B8A15144C}" type="pres">
      <dgm:prSet presAssocID="{1B0079AA-9322-4455-828B-94515026AE51}" presName="parentLeftMargin" presStyleLbl="node1" presStyleIdx="0" presStyleCnt="7"/>
      <dgm:spPr/>
      <dgm:t>
        <a:bodyPr/>
        <a:lstStyle/>
        <a:p>
          <a:endParaRPr lang="hu-HU"/>
        </a:p>
      </dgm:t>
    </dgm:pt>
    <dgm:pt modelId="{E4F54080-24F7-4715-86A5-06195D4B5646}" type="pres">
      <dgm:prSet presAssocID="{1B0079AA-9322-4455-828B-94515026AE5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C3510F-4B79-42DB-BC44-41F97DA604A6}" type="pres">
      <dgm:prSet presAssocID="{1B0079AA-9322-4455-828B-94515026AE51}" presName="negativeSpace" presStyleCnt="0"/>
      <dgm:spPr/>
    </dgm:pt>
    <dgm:pt modelId="{1C1C70C9-9C36-4662-93DC-3C6956DB44A1}" type="pres">
      <dgm:prSet presAssocID="{1B0079AA-9322-4455-828B-94515026AE51}" presName="childText" presStyleLbl="conFgAcc1" presStyleIdx="1" presStyleCnt="7">
        <dgm:presLayoutVars>
          <dgm:bulletEnabled val="1"/>
        </dgm:presLayoutVars>
      </dgm:prSet>
      <dgm:spPr/>
    </dgm:pt>
    <dgm:pt modelId="{ED5EAFA2-E0CE-4FBA-BB1A-DA0385AE5822}" type="pres">
      <dgm:prSet presAssocID="{BB5D28C7-7829-4750-A1CF-0F667C41A043}" presName="spaceBetweenRectangles" presStyleCnt="0"/>
      <dgm:spPr/>
    </dgm:pt>
    <dgm:pt modelId="{4216E04E-8DEB-4F84-86A6-64B5E3F8F067}" type="pres">
      <dgm:prSet presAssocID="{A6E1ECD3-3E69-4863-8EB0-8541C98284FA}" presName="parentLin" presStyleCnt="0"/>
      <dgm:spPr/>
    </dgm:pt>
    <dgm:pt modelId="{D4ABC279-97AE-435B-BE8B-30F658EDBE04}" type="pres">
      <dgm:prSet presAssocID="{A6E1ECD3-3E69-4863-8EB0-8541C98284FA}" presName="parentLeftMargin" presStyleLbl="node1" presStyleIdx="1" presStyleCnt="7"/>
      <dgm:spPr/>
      <dgm:t>
        <a:bodyPr/>
        <a:lstStyle/>
        <a:p>
          <a:endParaRPr lang="hu-HU"/>
        </a:p>
      </dgm:t>
    </dgm:pt>
    <dgm:pt modelId="{67B552BB-A899-4BF6-AB38-8F3F1A19C2B6}" type="pres">
      <dgm:prSet presAssocID="{A6E1ECD3-3E69-4863-8EB0-8541C98284F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80252D-A700-4811-96B4-FBED4DFF31D7}" type="pres">
      <dgm:prSet presAssocID="{A6E1ECD3-3E69-4863-8EB0-8541C98284FA}" presName="negativeSpace" presStyleCnt="0"/>
      <dgm:spPr/>
    </dgm:pt>
    <dgm:pt modelId="{6D825B61-78CC-4098-9304-77D9D8780ADF}" type="pres">
      <dgm:prSet presAssocID="{A6E1ECD3-3E69-4863-8EB0-8541C98284FA}" presName="childText" presStyleLbl="conFgAcc1" presStyleIdx="2" presStyleCnt="7">
        <dgm:presLayoutVars>
          <dgm:bulletEnabled val="1"/>
        </dgm:presLayoutVars>
      </dgm:prSet>
      <dgm:spPr/>
    </dgm:pt>
    <dgm:pt modelId="{585ACA71-38EF-4596-958E-920C8FEF810D}" type="pres">
      <dgm:prSet presAssocID="{31C0C252-7F80-4915-B843-37794814874E}" presName="spaceBetweenRectangles" presStyleCnt="0"/>
      <dgm:spPr/>
    </dgm:pt>
    <dgm:pt modelId="{6B065584-CCA9-46D8-A17A-00B49DA19B47}" type="pres">
      <dgm:prSet presAssocID="{F25E6C1B-3A86-43C8-960F-6443745AECFF}" presName="parentLin" presStyleCnt="0"/>
      <dgm:spPr/>
    </dgm:pt>
    <dgm:pt modelId="{763B009B-C968-42E9-8047-4AB999CD85D1}" type="pres">
      <dgm:prSet presAssocID="{F25E6C1B-3A86-43C8-960F-6443745AECFF}" presName="parentLeftMargin" presStyleLbl="node1" presStyleIdx="2" presStyleCnt="7"/>
      <dgm:spPr/>
      <dgm:t>
        <a:bodyPr/>
        <a:lstStyle/>
        <a:p>
          <a:endParaRPr lang="hu-HU"/>
        </a:p>
      </dgm:t>
    </dgm:pt>
    <dgm:pt modelId="{4C6A4F02-10FE-4D75-9240-8C9A779F099B}" type="pres">
      <dgm:prSet presAssocID="{F25E6C1B-3A86-43C8-960F-6443745AECF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41559C-79E4-406A-B05D-2DEF0D671A5F}" type="pres">
      <dgm:prSet presAssocID="{F25E6C1B-3A86-43C8-960F-6443745AECFF}" presName="negativeSpace" presStyleCnt="0"/>
      <dgm:spPr/>
    </dgm:pt>
    <dgm:pt modelId="{E75689D3-D377-4069-9050-BD591692FB64}" type="pres">
      <dgm:prSet presAssocID="{F25E6C1B-3A86-43C8-960F-6443745AECFF}" presName="childText" presStyleLbl="conFgAcc1" presStyleIdx="3" presStyleCnt="7">
        <dgm:presLayoutVars>
          <dgm:bulletEnabled val="1"/>
        </dgm:presLayoutVars>
      </dgm:prSet>
      <dgm:spPr/>
    </dgm:pt>
    <dgm:pt modelId="{BF7DA70B-4C80-4281-A028-4D376B3C41CA}" type="pres">
      <dgm:prSet presAssocID="{9796B256-DAC8-47EE-ACAD-786AB5EC7AD2}" presName="spaceBetweenRectangles" presStyleCnt="0"/>
      <dgm:spPr/>
    </dgm:pt>
    <dgm:pt modelId="{8CBC3024-DBEB-4376-8CEF-72CEF5C7E29D}" type="pres">
      <dgm:prSet presAssocID="{25C6B195-C208-4D94-984F-F0F162E902AB}" presName="parentLin" presStyleCnt="0"/>
      <dgm:spPr/>
    </dgm:pt>
    <dgm:pt modelId="{163D5137-2844-4CDA-A5C6-D610EDA6D0CB}" type="pres">
      <dgm:prSet presAssocID="{25C6B195-C208-4D94-984F-F0F162E902AB}" presName="parentLeftMargin" presStyleLbl="node1" presStyleIdx="3" presStyleCnt="7"/>
      <dgm:spPr/>
      <dgm:t>
        <a:bodyPr/>
        <a:lstStyle/>
        <a:p>
          <a:endParaRPr lang="hu-HU"/>
        </a:p>
      </dgm:t>
    </dgm:pt>
    <dgm:pt modelId="{29D0102D-7FC9-4482-AD0C-235957A0C2D7}" type="pres">
      <dgm:prSet presAssocID="{25C6B195-C208-4D94-984F-F0F162E902A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63FDE5-45BE-4850-B8D9-96B5F145C578}" type="pres">
      <dgm:prSet presAssocID="{25C6B195-C208-4D94-984F-F0F162E902AB}" presName="negativeSpace" presStyleCnt="0"/>
      <dgm:spPr/>
    </dgm:pt>
    <dgm:pt modelId="{1B5C5344-FCCF-4D4D-80E3-E46116F299C1}" type="pres">
      <dgm:prSet presAssocID="{25C6B195-C208-4D94-984F-F0F162E902AB}" presName="childText" presStyleLbl="conFgAcc1" presStyleIdx="4" presStyleCnt="7">
        <dgm:presLayoutVars>
          <dgm:bulletEnabled val="1"/>
        </dgm:presLayoutVars>
      </dgm:prSet>
      <dgm:spPr/>
    </dgm:pt>
    <dgm:pt modelId="{65A269DF-FC7E-424B-953F-317ECA3A9666}" type="pres">
      <dgm:prSet presAssocID="{7AB561E9-B779-4C3E-9901-735472B8020A}" presName="spaceBetweenRectangles" presStyleCnt="0"/>
      <dgm:spPr/>
    </dgm:pt>
    <dgm:pt modelId="{2ECD1E98-E55F-4008-B548-CFFB16C4661A}" type="pres">
      <dgm:prSet presAssocID="{BA15E403-D099-4AD2-ADCC-78C94AEEE843}" presName="parentLin" presStyleCnt="0"/>
      <dgm:spPr/>
    </dgm:pt>
    <dgm:pt modelId="{9404AA7D-C935-4533-8A8A-02AEA289A28D}" type="pres">
      <dgm:prSet presAssocID="{BA15E403-D099-4AD2-ADCC-78C94AEEE843}" presName="parentLeftMargin" presStyleLbl="node1" presStyleIdx="4" presStyleCnt="7"/>
      <dgm:spPr/>
      <dgm:t>
        <a:bodyPr/>
        <a:lstStyle/>
        <a:p>
          <a:endParaRPr lang="hu-HU"/>
        </a:p>
      </dgm:t>
    </dgm:pt>
    <dgm:pt modelId="{E6AA96BC-E20C-499C-9B61-FD9B635802C7}" type="pres">
      <dgm:prSet presAssocID="{BA15E403-D099-4AD2-ADCC-78C94AEEE84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DF81E2-A709-4D48-A56E-E52CD08F4548}" type="pres">
      <dgm:prSet presAssocID="{BA15E403-D099-4AD2-ADCC-78C94AEEE843}" presName="negativeSpace" presStyleCnt="0"/>
      <dgm:spPr/>
    </dgm:pt>
    <dgm:pt modelId="{C8B8A9F6-93D1-4E47-9D81-0C16AF156E38}" type="pres">
      <dgm:prSet presAssocID="{BA15E403-D099-4AD2-ADCC-78C94AEEE843}" presName="childText" presStyleLbl="conFgAcc1" presStyleIdx="5" presStyleCnt="7">
        <dgm:presLayoutVars>
          <dgm:bulletEnabled val="1"/>
        </dgm:presLayoutVars>
      </dgm:prSet>
      <dgm:spPr/>
    </dgm:pt>
    <dgm:pt modelId="{554BA0B2-6B49-40D3-BA61-F70E3419B42B}" type="pres">
      <dgm:prSet presAssocID="{DCA024A8-86B4-4B94-B277-30E95717634C}" presName="spaceBetweenRectangles" presStyleCnt="0"/>
      <dgm:spPr/>
    </dgm:pt>
    <dgm:pt modelId="{04875559-4F91-49BD-8F31-C76C070AB601}" type="pres">
      <dgm:prSet presAssocID="{B01B5E50-9921-496A-992B-AB5710A6DE23}" presName="parentLin" presStyleCnt="0"/>
      <dgm:spPr/>
    </dgm:pt>
    <dgm:pt modelId="{425B8D17-DC23-4BE1-9FE0-9A8E9A66FE5A}" type="pres">
      <dgm:prSet presAssocID="{B01B5E50-9921-496A-992B-AB5710A6DE23}" presName="parentLeftMargin" presStyleLbl="node1" presStyleIdx="5" presStyleCnt="7"/>
      <dgm:spPr/>
      <dgm:t>
        <a:bodyPr/>
        <a:lstStyle/>
        <a:p>
          <a:endParaRPr lang="hu-HU"/>
        </a:p>
      </dgm:t>
    </dgm:pt>
    <dgm:pt modelId="{372E609C-5E08-46F8-86C2-A37929A05DF6}" type="pres">
      <dgm:prSet presAssocID="{B01B5E50-9921-496A-992B-AB5710A6DE2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D75FAE-9AF9-466A-BD7B-AF6B6FD134EF}" type="pres">
      <dgm:prSet presAssocID="{B01B5E50-9921-496A-992B-AB5710A6DE23}" presName="negativeSpace" presStyleCnt="0"/>
      <dgm:spPr/>
    </dgm:pt>
    <dgm:pt modelId="{D50CAEBF-6756-4C9B-9B58-AFEFCB65C4CE}" type="pres">
      <dgm:prSet presAssocID="{B01B5E50-9921-496A-992B-AB5710A6DE2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9ACBFE5-24EF-4919-960A-E3C3EBCBF356}" type="presOf" srcId="{CD1D0039-4533-4200-BC9A-06BD20B61613}" destId="{C9B84B03-D7EC-4C31-89B2-0665B25AA23C}" srcOrd="0" destOrd="0" presId="urn:microsoft.com/office/officeart/2005/8/layout/list1"/>
    <dgm:cxn modelId="{E0199A7F-1864-4881-9A0D-06F8C52D18BB}" srcId="{CD1D0039-4533-4200-BC9A-06BD20B61613}" destId="{BA15E403-D099-4AD2-ADCC-78C94AEEE843}" srcOrd="5" destOrd="0" parTransId="{A7372798-EEF1-468F-AFEE-95D77DE8C4DF}" sibTransId="{DCA024A8-86B4-4B94-B277-30E95717634C}"/>
    <dgm:cxn modelId="{7C225EB9-37CF-4B52-9561-0C9E51AEC45C}" srcId="{CD1D0039-4533-4200-BC9A-06BD20B61613}" destId="{1B0079AA-9322-4455-828B-94515026AE51}" srcOrd="1" destOrd="0" parTransId="{798784FC-BBE2-488E-9022-5DEB6AB9E9F3}" sibTransId="{BB5D28C7-7829-4750-A1CF-0F667C41A043}"/>
    <dgm:cxn modelId="{32B073EE-2E62-491E-92FC-1BCCE99C1E7C}" type="presOf" srcId="{C2EB9267-6C43-4842-8626-E28AF767410C}" destId="{4B49D0FA-C782-4401-9394-ECF41EC00051}" srcOrd="1" destOrd="0" presId="urn:microsoft.com/office/officeart/2005/8/layout/list1"/>
    <dgm:cxn modelId="{C7F90553-22D7-487A-910C-58716BA3ABC8}" type="presOf" srcId="{B01B5E50-9921-496A-992B-AB5710A6DE23}" destId="{372E609C-5E08-46F8-86C2-A37929A05DF6}" srcOrd="1" destOrd="0" presId="urn:microsoft.com/office/officeart/2005/8/layout/list1"/>
    <dgm:cxn modelId="{69770A65-D365-49A3-84F3-AB5360D36814}" type="presOf" srcId="{1B0079AA-9322-4455-828B-94515026AE51}" destId="{449CB7D5-CAEF-4B4B-AAD3-568B8A15144C}" srcOrd="0" destOrd="0" presId="urn:microsoft.com/office/officeart/2005/8/layout/list1"/>
    <dgm:cxn modelId="{3504E1FE-4756-4862-B11F-29EA292476D0}" srcId="{CD1D0039-4533-4200-BC9A-06BD20B61613}" destId="{C2EB9267-6C43-4842-8626-E28AF767410C}" srcOrd="0" destOrd="0" parTransId="{32F15523-DCD7-4400-B6BF-90A08B7D1675}" sibTransId="{252728F1-74E0-481C-B783-103D41228323}"/>
    <dgm:cxn modelId="{A82AE7AB-B65C-4426-9942-BCDE0EBB6DBA}" type="presOf" srcId="{F25E6C1B-3A86-43C8-960F-6443745AECFF}" destId="{763B009B-C968-42E9-8047-4AB999CD85D1}" srcOrd="0" destOrd="0" presId="urn:microsoft.com/office/officeart/2005/8/layout/list1"/>
    <dgm:cxn modelId="{12110AD0-D9A7-464C-89A3-40714376DD4E}" type="presOf" srcId="{1B0079AA-9322-4455-828B-94515026AE51}" destId="{E4F54080-24F7-4715-86A5-06195D4B5646}" srcOrd="1" destOrd="0" presId="urn:microsoft.com/office/officeart/2005/8/layout/list1"/>
    <dgm:cxn modelId="{5CAF2B82-09DE-40B3-B340-1A680709BF4F}" type="presOf" srcId="{A6E1ECD3-3E69-4863-8EB0-8541C98284FA}" destId="{67B552BB-A899-4BF6-AB38-8F3F1A19C2B6}" srcOrd="1" destOrd="0" presId="urn:microsoft.com/office/officeart/2005/8/layout/list1"/>
    <dgm:cxn modelId="{1F505C03-4380-40C8-BBAF-29BF1A7264C1}" type="presOf" srcId="{F25E6C1B-3A86-43C8-960F-6443745AECFF}" destId="{4C6A4F02-10FE-4D75-9240-8C9A779F099B}" srcOrd="1" destOrd="0" presId="urn:microsoft.com/office/officeart/2005/8/layout/list1"/>
    <dgm:cxn modelId="{FDD3FC59-1DD5-44E2-A452-9E5A26BDCBF4}" srcId="{CD1D0039-4533-4200-BC9A-06BD20B61613}" destId="{25C6B195-C208-4D94-984F-F0F162E902AB}" srcOrd="4" destOrd="0" parTransId="{53B09D67-FD01-4936-AD23-FC74014D87AD}" sibTransId="{7AB561E9-B779-4C3E-9901-735472B8020A}"/>
    <dgm:cxn modelId="{0059D69D-17E1-4703-8225-E98573BA3A2C}" type="presOf" srcId="{25C6B195-C208-4D94-984F-F0F162E902AB}" destId="{29D0102D-7FC9-4482-AD0C-235957A0C2D7}" srcOrd="1" destOrd="0" presId="urn:microsoft.com/office/officeart/2005/8/layout/list1"/>
    <dgm:cxn modelId="{8CCF5050-F935-4EEE-8D15-6431B2EF3CC1}" type="presOf" srcId="{BA15E403-D099-4AD2-ADCC-78C94AEEE843}" destId="{E6AA96BC-E20C-499C-9B61-FD9B635802C7}" srcOrd="1" destOrd="0" presId="urn:microsoft.com/office/officeart/2005/8/layout/list1"/>
    <dgm:cxn modelId="{A4D8889E-9CFC-4339-99BE-73873D1D0B2B}" type="presOf" srcId="{BA15E403-D099-4AD2-ADCC-78C94AEEE843}" destId="{9404AA7D-C935-4533-8A8A-02AEA289A28D}" srcOrd="0" destOrd="0" presId="urn:microsoft.com/office/officeart/2005/8/layout/list1"/>
    <dgm:cxn modelId="{4FB5D71C-2798-47C7-A735-EADEC72A0859}" srcId="{CD1D0039-4533-4200-BC9A-06BD20B61613}" destId="{B01B5E50-9921-496A-992B-AB5710A6DE23}" srcOrd="6" destOrd="0" parTransId="{F2585C8C-0CDA-42E7-8833-6DB0234374F0}" sibTransId="{7215EE65-4879-4AAE-B430-C35C63CE7E33}"/>
    <dgm:cxn modelId="{96EC9594-3693-438B-A83C-F4620EEF34EC}" type="presOf" srcId="{C2EB9267-6C43-4842-8626-E28AF767410C}" destId="{9EA6A323-CE4F-4103-A058-660D35574E00}" srcOrd="0" destOrd="0" presId="urn:microsoft.com/office/officeart/2005/8/layout/list1"/>
    <dgm:cxn modelId="{FE6BAE22-89EA-4919-898E-FC35A27BA75E}" srcId="{CD1D0039-4533-4200-BC9A-06BD20B61613}" destId="{A6E1ECD3-3E69-4863-8EB0-8541C98284FA}" srcOrd="2" destOrd="0" parTransId="{6AEE9A29-5223-4F52-A6AE-3F8245EBFE1C}" sibTransId="{31C0C252-7F80-4915-B843-37794814874E}"/>
    <dgm:cxn modelId="{464CB4B0-7D3C-4B4B-A902-9F2367358F3C}" type="presOf" srcId="{A6E1ECD3-3E69-4863-8EB0-8541C98284FA}" destId="{D4ABC279-97AE-435B-BE8B-30F658EDBE04}" srcOrd="0" destOrd="0" presId="urn:microsoft.com/office/officeart/2005/8/layout/list1"/>
    <dgm:cxn modelId="{DFE871B0-AE93-4099-B94E-58CE710CF887}" srcId="{CD1D0039-4533-4200-BC9A-06BD20B61613}" destId="{F25E6C1B-3A86-43C8-960F-6443745AECFF}" srcOrd="3" destOrd="0" parTransId="{5C70ADB4-0A86-484F-8995-CEC3B1A97007}" sibTransId="{9796B256-DAC8-47EE-ACAD-786AB5EC7AD2}"/>
    <dgm:cxn modelId="{5B7D2231-2C92-416D-A1D3-6C074B0DEBA3}" type="presOf" srcId="{25C6B195-C208-4D94-984F-F0F162E902AB}" destId="{163D5137-2844-4CDA-A5C6-D610EDA6D0CB}" srcOrd="0" destOrd="0" presId="urn:microsoft.com/office/officeart/2005/8/layout/list1"/>
    <dgm:cxn modelId="{8FB31772-A7C1-43FC-8B05-D42AC7010229}" type="presOf" srcId="{B01B5E50-9921-496A-992B-AB5710A6DE23}" destId="{425B8D17-DC23-4BE1-9FE0-9A8E9A66FE5A}" srcOrd="0" destOrd="0" presId="urn:microsoft.com/office/officeart/2005/8/layout/list1"/>
    <dgm:cxn modelId="{312CC611-DE54-46BA-910E-2FAE40B481D3}" type="presParOf" srcId="{C9B84B03-D7EC-4C31-89B2-0665B25AA23C}" destId="{1C5A33BD-6C18-43F7-8706-6283366D0E89}" srcOrd="0" destOrd="0" presId="urn:microsoft.com/office/officeart/2005/8/layout/list1"/>
    <dgm:cxn modelId="{D3FC6F27-2DC2-4DFB-9F1A-500B4F7E4C85}" type="presParOf" srcId="{1C5A33BD-6C18-43F7-8706-6283366D0E89}" destId="{9EA6A323-CE4F-4103-A058-660D35574E00}" srcOrd="0" destOrd="0" presId="urn:microsoft.com/office/officeart/2005/8/layout/list1"/>
    <dgm:cxn modelId="{B6E5DA65-055D-4240-BFCD-4697B6B46605}" type="presParOf" srcId="{1C5A33BD-6C18-43F7-8706-6283366D0E89}" destId="{4B49D0FA-C782-4401-9394-ECF41EC00051}" srcOrd="1" destOrd="0" presId="urn:microsoft.com/office/officeart/2005/8/layout/list1"/>
    <dgm:cxn modelId="{954D0EBD-3713-455D-BB2F-1B3EC10FA852}" type="presParOf" srcId="{C9B84B03-D7EC-4C31-89B2-0665B25AA23C}" destId="{964B0B6E-C40A-4CDA-B612-30A18EDFA904}" srcOrd="1" destOrd="0" presId="urn:microsoft.com/office/officeart/2005/8/layout/list1"/>
    <dgm:cxn modelId="{0247C59A-DF01-487D-BA38-C687936286C0}" type="presParOf" srcId="{C9B84B03-D7EC-4C31-89B2-0665B25AA23C}" destId="{0FD5B022-AF2D-4C57-AF00-E04D00627B1F}" srcOrd="2" destOrd="0" presId="urn:microsoft.com/office/officeart/2005/8/layout/list1"/>
    <dgm:cxn modelId="{4C70F7C5-8069-453E-BE73-6BEE76CB1F73}" type="presParOf" srcId="{C9B84B03-D7EC-4C31-89B2-0665B25AA23C}" destId="{0365746F-8F3F-47FD-810B-61FC9C440524}" srcOrd="3" destOrd="0" presId="urn:microsoft.com/office/officeart/2005/8/layout/list1"/>
    <dgm:cxn modelId="{20928A5C-897E-4769-911F-DBE0166737AB}" type="presParOf" srcId="{C9B84B03-D7EC-4C31-89B2-0665B25AA23C}" destId="{D39ADAFE-8AB6-4142-AF3F-0D41EA880D6E}" srcOrd="4" destOrd="0" presId="urn:microsoft.com/office/officeart/2005/8/layout/list1"/>
    <dgm:cxn modelId="{B01E902A-FE98-4D2C-96F6-5BBEBD02A77B}" type="presParOf" srcId="{D39ADAFE-8AB6-4142-AF3F-0D41EA880D6E}" destId="{449CB7D5-CAEF-4B4B-AAD3-568B8A15144C}" srcOrd="0" destOrd="0" presId="urn:microsoft.com/office/officeart/2005/8/layout/list1"/>
    <dgm:cxn modelId="{327D6CBF-0EFA-4F9D-B70B-D0E5896CB321}" type="presParOf" srcId="{D39ADAFE-8AB6-4142-AF3F-0D41EA880D6E}" destId="{E4F54080-24F7-4715-86A5-06195D4B5646}" srcOrd="1" destOrd="0" presId="urn:microsoft.com/office/officeart/2005/8/layout/list1"/>
    <dgm:cxn modelId="{633B8FF2-D062-48D9-BA27-12A71A97838A}" type="presParOf" srcId="{C9B84B03-D7EC-4C31-89B2-0665B25AA23C}" destId="{14C3510F-4B79-42DB-BC44-41F97DA604A6}" srcOrd="5" destOrd="0" presId="urn:microsoft.com/office/officeart/2005/8/layout/list1"/>
    <dgm:cxn modelId="{EBF60D03-48AF-447C-B560-A961A93AD61F}" type="presParOf" srcId="{C9B84B03-D7EC-4C31-89B2-0665B25AA23C}" destId="{1C1C70C9-9C36-4662-93DC-3C6956DB44A1}" srcOrd="6" destOrd="0" presId="urn:microsoft.com/office/officeart/2005/8/layout/list1"/>
    <dgm:cxn modelId="{814E578C-0F97-483C-BD08-1658719601C7}" type="presParOf" srcId="{C9B84B03-D7EC-4C31-89B2-0665B25AA23C}" destId="{ED5EAFA2-E0CE-4FBA-BB1A-DA0385AE5822}" srcOrd="7" destOrd="0" presId="urn:microsoft.com/office/officeart/2005/8/layout/list1"/>
    <dgm:cxn modelId="{034B13C0-E5D0-4B35-9DD9-368622C6011C}" type="presParOf" srcId="{C9B84B03-D7EC-4C31-89B2-0665B25AA23C}" destId="{4216E04E-8DEB-4F84-86A6-64B5E3F8F067}" srcOrd="8" destOrd="0" presId="urn:microsoft.com/office/officeart/2005/8/layout/list1"/>
    <dgm:cxn modelId="{4B2F6519-0CD5-431E-8B98-A5349C0FD151}" type="presParOf" srcId="{4216E04E-8DEB-4F84-86A6-64B5E3F8F067}" destId="{D4ABC279-97AE-435B-BE8B-30F658EDBE04}" srcOrd="0" destOrd="0" presId="urn:microsoft.com/office/officeart/2005/8/layout/list1"/>
    <dgm:cxn modelId="{807840AA-1827-4BE3-84BD-1FAA4AD0C514}" type="presParOf" srcId="{4216E04E-8DEB-4F84-86A6-64B5E3F8F067}" destId="{67B552BB-A899-4BF6-AB38-8F3F1A19C2B6}" srcOrd="1" destOrd="0" presId="urn:microsoft.com/office/officeart/2005/8/layout/list1"/>
    <dgm:cxn modelId="{5D377C30-E87D-487B-9BE6-44FC12FD2FC4}" type="presParOf" srcId="{C9B84B03-D7EC-4C31-89B2-0665B25AA23C}" destId="{9C80252D-A700-4811-96B4-FBED4DFF31D7}" srcOrd="9" destOrd="0" presId="urn:microsoft.com/office/officeart/2005/8/layout/list1"/>
    <dgm:cxn modelId="{40BCF606-F513-4B9A-80F2-63C13F32C6DF}" type="presParOf" srcId="{C9B84B03-D7EC-4C31-89B2-0665B25AA23C}" destId="{6D825B61-78CC-4098-9304-77D9D8780ADF}" srcOrd="10" destOrd="0" presId="urn:microsoft.com/office/officeart/2005/8/layout/list1"/>
    <dgm:cxn modelId="{A3D0FFC8-278A-40C2-8F6A-398EE537E928}" type="presParOf" srcId="{C9B84B03-D7EC-4C31-89B2-0665B25AA23C}" destId="{585ACA71-38EF-4596-958E-920C8FEF810D}" srcOrd="11" destOrd="0" presId="urn:microsoft.com/office/officeart/2005/8/layout/list1"/>
    <dgm:cxn modelId="{602B6A28-A106-4864-B74D-FC66FEBE2911}" type="presParOf" srcId="{C9B84B03-D7EC-4C31-89B2-0665B25AA23C}" destId="{6B065584-CCA9-46D8-A17A-00B49DA19B47}" srcOrd="12" destOrd="0" presId="urn:microsoft.com/office/officeart/2005/8/layout/list1"/>
    <dgm:cxn modelId="{D6D5A6C2-EE82-4AE4-8EEB-3B7C61AB68C7}" type="presParOf" srcId="{6B065584-CCA9-46D8-A17A-00B49DA19B47}" destId="{763B009B-C968-42E9-8047-4AB999CD85D1}" srcOrd="0" destOrd="0" presId="urn:microsoft.com/office/officeart/2005/8/layout/list1"/>
    <dgm:cxn modelId="{4A58591D-2826-413E-BE04-175743D59C49}" type="presParOf" srcId="{6B065584-CCA9-46D8-A17A-00B49DA19B47}" destId="{4C6A4F02-10FE-4D75-9240-8C9A779F099B}" srcOrd="1" destOrd="0" presId="urn:microsoft.com/office/officeart/2005/8/layout/list1"/>
    <dgm:cxn modelId="{8BB304DD-9F37-4C3D-80B1-F6ACB0387E29}" type="presParOf" srcId="{C9B84B03-D7EC-4C31-89B2-0665B25AA23C}" destId="{B041559C-79E4-406A-B05D-2DEF0D671A5F}" srcOrd="13" destOrd="0" presId="urn:microsoft.com/office/officeart/2005/8/layout/list1"/>
    <dgm:cxn modelId="{F7AB7EAF-1AED-40F2-8D57-28403202E876}" type="presParOf" srcId="{C9B84B03-D7EC-4C31-89B2-0665B25AA23C}" destId="{E75689D3-D377-4069-9050-BD591692FB64}" srcOrd="14" destOrd="0" presId="urn:microsoft.com/office/officeart/2005/8/layout/list1"/>
    <dgm:cxn modelId="{2469C687-68C4-491E-9996-6420DA768262}" type="presParOf" srcId="{C9B84B03-D7EC-4C31-89B2-0665B25AA23C}" destId="{BF7DA70B-4C80-4281-A028-4D376B3C41CA}" srcOrd="15" destOrd="0" presId="urn:microsoft.com/office/officeart/2005/8/layout/list1"/>
    <dgm:cxn modelId="{A35F73B3-B3EC-4CC5-AE7E-D1D1654AF8C4}" type="presParOf" srcId="{C9B84B03-D7EC-4C31-89B2-0665B25AA23C}" destId="{8CBC3024-DBEB-4376-8CEF-72CEF5C7E29D}" srcOrd="16" destOrd="0" presId="urn:microsoft.com/office/officeart/2005/8/layout/list1"/>
    <dgm:cxn modelId="{BA1429B3-8F1D-4DD9-B961-6A097AF4B9A7}" type="presParOf" srcId="{8CBC3024-DBEB-4376-8CEF-72CEF5C7E29D}" destId="{163D5137-2844-4CDA-A5C6-D610EDA6D0CB}" srcOrd="0" destOrd="0" presId="urn:microsoft.com/office/officeart/2005/8/layout/list1"/>
    <dgm:cxn modelId="{77FC1993-934D-4869-996C-83A51F74913C}" type="presParOf" srcId="{8CBC3024-DBEB-4376-8CEF-72CEF5C7E29D}" destId="{29D0102D-7FC9-4482-AD0C-235957A0C2D7}" srcOrd="1" destOrd="0" presId="urn:microsoft.com/office/officeart/2005/8/layout/list1"/>
    <dgm:cxn modelId="{80B75B02-E427-4847-ABD8-D4189B5D71AD}" type="presParOf" srcId="{C9B84B03-D7EC-4C31-89B2-0665B25AA23C}" destId="{B663FDE5-45BE-4850-B8D9-96B5F145C578}" srcOrd="17" destOrd="0" presId="urn:microsoft.com/office/officeart/2005/8/layout/list1"/>
    <dgm:cxn modelId="{D7CD2987-0CEA-41AD-80C5-DF4C8BFA739B}" type="presParOf" srcId="{C9B84B03-D7EC-4C31-89B2-0665B25AA23C}" destId="{1B5C5344-FCCF-4D4D-80E3-E46116F299C1}" srcOrd="18" destOrd="0" presId="urn:microsoft.com/office/officeart/2005/8/layout/list1"/>
    <dgm:cxn modelId="{EB6EA9BA-E32A-43B2-9CF7-A2455F93F1B7}" type="presParOf" srcId="{C9B84B03-D7EC-4C31-89B2-0665B25AA23C}" destId="{65A269DF-FC7E-424B-953F-317ECA3A9666}" srcOrd="19" destOrd="0" presId="urn:microsoft.com/office/officeart/2005/8/layout/list1"/>
    <dgm:cxn modelId="{98FF8D82-FB4E-44D8-9240-D805B51FEEAD}" type="presParOf" srcId="{C9B84B03-D7EC-4C31-89B2-0665B25AA23C}" destId="{2ECD1E98-E55F-4008-B548-CFFB16C4661A}" srcOrd="20" destOrd="0" presId="urn:microsoft.com/office/officeart/2005/8/layout/list1"/>
    <dgm:cxn modelId="{1C00314D-BD9B-4049-806F-6AF797FE0328}" type="presParOf" srcId="{2ECD1E98-E55F-4008-B548-CFFB16C4661A}" destId="{9404AA7D-C935-4533-8A8A-02AEA289A28D}" srcOrd="0" destOrd="0" presId="urn:microsoft.com/office/officeart/2005/8/layout/list1"/>
    <dgm:cxn modelId="{C0501FD2-7EE3-45C3-9F45-A182441DFAE2}" type="presParOf" srcId="{2ECD1E98-E55F-4008-B548-CFFB16C4661A}" destId="{E6AA96BC-E20C-499C-9B61-FD9B635802C7}" srcOrd="1" destOrd="0" presId="urn:microsoft.com/office/officeart/2005/8/layout/list1"/>
    <dgm:cxn modelId="{191FFDCB-8563-4EAB-9183-29D9CA839C70}" type="presParOf" srcId="{C9B84B03-D7EC-4C31-89B2-0665B25AA23C}" destId="{FBDF81E2-A709-4D48-A56E-E52CD08F4548}" srcOrd="21" destOrd="0" presId="urn:microsoft.com/office/officeart/2005/8/layout/list1"/>
    <dgm:cxn modelId="{F67B5403-1FF4-4675-BF9F-16A404347A60}" type="presParOf" srcId="{C9B84B03-D7EC-4C31-89B2-0665B25AA23C}" destId="{C8B8A9F6-93D1-4E47-9D81-0C16AF156E38}" srcOrd="22" destOrd="0" presId="urn:microsoft.com/office/officeart/2005/8/layout/list1"/>
    <dgm:cxn modelId="{0491257B-01F7-4C07-8370-FA6F99611166}" type="presParOf" srcId="{C9B84B03-D7EC-4C31-89B2-0665B25AA23C}" destId="{554BA0B2-6B49-40D3-BA61-F70E3419B42B}" srcOrd="23" destOrd="0" presId="urn:microsoft.com/office/officeart/2005/8/layout/list1"/>
    <dgm:cxn modelId="{B03F8819-E5AF-464C-AD88-54AF4C2D49EC}" type="presParOf" srcId="{C9B84B03-D7EC-4C31-89B2-0665B25AA23C}" destId="{04875559-4F91-49BD-8F31-C76C070AB601}" srcOrd="24" destOrd="0" presId="urn:microsoft.com/office/officeart/2005/8/layout/list1"/>
    <dgm:cxn modelId="{98A324DB-FF50-48AC-822B-32326F2FBDEF}" type="presParOf" srcId="{04875559-4F91-49BD-8F31-C76C070AB601}" destId="{425B8D17-DC23-4BE1-9FE0-9A8E9A66FE5A}" srcOrd="0" destOrd="0" presId="urn:microsoft.com/office/officeart/2005/8/layout/list1"/>
    <dgm:cxn modelId="{745221FA-5490-46E6-9170-9C51DAAEE9A5}" type="presParOf" srcId="{04875559-4F91-49BD-8F31-C76C070AB601}" destId="{372E609C-5E08-46F8-86C2-A37929A05DF6}" srcOrd="1" destOrd="0" presId="urn:microsoft.com/office/officeart/2005/8/layout/list1"/>
    <dgm:cxn modelId="{C0A617ED-6FBF-4B32-8484-A9CCB22BFCEE}" type="presParOf" srcId="{C9B84B03-D7EC-4C31-89B2-0665B25AA23C}" destId="{7FD75FAE-9AF9-466A-BD7B-AF6B6FD134EF}" srcOrd="25" destOrd="0" presId="urn:microsoft.com/office/officeart/2005/8/layout/list1"/>
    <dgm:cxn modelId="{0A3E0633-E3B1-461C-B7B8-A21745247E00}" type="presParOf" srcId="{C9B84B03-D7EC-4C31-89B2-0665B25AA23C}" destId="{D50CAEBF-6756-4C9B-9B58-AFEFCB65C4C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BF03EE-AB25-4B95-9B3B-7966B426BBA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83635DFD-2787-48B0-B6A5-95DFCBA864B9}">
      <dgm:prSet phldrT="[Szöveg]"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Állványnélküli statikus tárolási rendszerek </a:t>
          </a:r>
          <a:endParaRPr lang="hu-HU" dirty="0"/>
        </a:p>
      </dgm:t>
    </dgm:pt>
    <dgm:pt modelId="{B8DAFB0D-3228-4536-9842-D0E92EC5C80F}" type="parTrans" cxnId="{FE8D1B50-71D9-4F7E-B46D-EBB8210AA0B3}">
      <dgm:prSet/>
      <dgm:spPr/>
      <dgm:t>
        <a:bodyPr/>
        <a:lstStyle/>
        <a:p>
          <a:endParaRPr lang="hu-HU"/>
        </a:p>
      </dgm:t>
    </dgm:pt>
    <dgm:pt modelId="{7102E5EC-52C8-4079-A264-8383F53E903D}" type="sibTrans" cxnId="{FE8D1B50-71D9-4F7E-B46D-EBB8210AA0B3}">
      <dgm:prSet/>
      <dgm:spPr/>
      <dgm:t>
        <a:bodyPr/>
        <a:lstStyle/>
        <a:p>
          <a:endParaRPr lang="hu-HU"/>
        </a:p>
      </dgm:t>
    </dgm:pt>
    <dgm:pt modelId="{E4DA4F96-D158-4808-BA90-B79EC1D64D65}">
      <dgm:prSet phldrT="[Szöveg]"/>
      <dgm:spPr/>
      <dgm:t>
        <a:bodyPr/>
        <a:lstStyle/>
        <a:p>
          <a:r>
            <a:rPr lang="hu-HU" b="1" dirty="0" smtClean="0"/>
            <a:t>tárolóeszköz nélküli halmozás</a:t>
          </a:r>
          <a:r>
            <a:rPr lang="hu-HU" dirty="0" smtClean="0"/>
            <a:t> </a:t>
          </a:r>
          <a:endParaRPr lang="hu-HU" dirty="0"/>
        </a:p>
      </dgm:t>
    </dgm:pt>
    <dgm:pt modelId="{F1C5EED2-FEE2-4150-BA3D-1B6C853DA187}" type="parTrans" cxnId="{CCC7C64E-1330-4129-A1B2-BF5053F806DA}">
      <dgm:prSet/>
      <dgm:spPr/>
      <dgm:t>
        <a:bodyPr/>
        <a:lstStyle/>
        <a:p>
          <a:endParaRPr lang="hu-HU"/>
        </a:p>
      </dgm:t>
    </dgm:pt>
    <dgm:pt modelId="{8FA0C365-EC01-427F-9280-5328B197E853}" type="sibTrans" cxnId="{CCC7C64E-1330-4129-A1B2-BF5053F806DA}">
      <dgm:prSet/>
      <dgm:spPr/>
      <dgm:t>
        <a:bodyPr/>
        <a:lstStyle/>
        <a:p>
          <a:endParaRPr lang="hu-HU"/>
        </a:p>
      </dgm:t>
    </dgm:pt>
    <dgm:pt modelId="{E82E7AF3-1F2B-4E46-A49D-8C40F6E2DAFA}">
      <dgm:prSet phldrT="[Szöveg]"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Állványos, statikus tárolási rendszerek </a:t>
          </a:r>
          <a:endParaRPr lang="hu-HU" dirty="0"/>
        </a:p>
      </dgm:t>
    </dgm:pt>
    <dgm:pt modelId="{67F957EB-3832-47B8-B30D-8BC26A16CEDA}" type="parTrans" cxnId="{31BA1A24-8EE6-4E20-AF72-EB9B7F5F09E3}">
      <dgm:prSet/>
      <dgm:spPr/>
      <dgm:t>
        <a:bodyPr/>
        <a:lstStyle/>
        <a:p>
          <a:endParaRPr lang="hu-HU"/>
        </a:p>
      </dgm:t>
    </dgm:pt>
    <dgm:pt modelId="{E9FBCA4A-1155-47CA-8B00-557114FF4AA0}" type="sibTrans" cxnId="{31BA1A24-8EE6-4E20-AF72-EB9B7F5F09E3}">
      <dgm:prSet/>
      <dgm:spPr/>
      <dgm:t>
        <a:bodyPr/>
        <a:lstStyle/>
        <a:p>
          <a:endParaRPr lang="hu-HU"/>
        </a:p>
      </dgm:t>
    </dgm:pt>
    <dgm:pt modelId="{DFEBDBE9-F314-499F-A28A-935198A8E07B}">
      <dgm:prSet phldrT="[Szöveg]"/>
      <dgm:spPr/>
      <dgm:t>
        <a:bodyPr/>
        <a:lstStyle/>
        <a:p>
          <a:r>
            <a:rPr lang="hu-HU" b="1" dirty="0" smtClean="0"/>
            <a:t>polcos állványos tárolás</a:t>
          </a:r>
          <a:r>
            <a:rPr lang="hu-HU" dirty="0" smtClean="0"/>
            <a:t> </a:t>
          </a:r>
          <a:endParaRPr lang="hu-HU" dirty="0"/>
        </a:p>
      </dgm:t>
    </dgm:pt>
    <dgm:pt modelId="{918C0949-AE2A-4276-A376-A58EEA9798B6}" type="parTrans" cxnId="{D25F04FB-9F5D-4950-8F72-9B17505C95C7}">
      <dgm:prSet/>
      <dgm:spPr/>
      <dgm:t>
        <a:bodyPr/>
        <a:lstStyle/>
        <a:p>
          <a:endParaRPr lang="hu-HU"/>
        </a:p>
      </dgm:t>
    </dgm:pt>
    <dgm:pt modelId="{E2432431-9732-4783-ABB8-F1CF20701AFF}" type="sibTrans" cxnId="{D25F04FB-9F5D-4950-8F72-9B17505C95C7}">
      <dgm:prSet/>
      <dgm:spPr/>
      <dgm:t>
        <a:bodyPr/>
        <a:lstStyle/>
        <a:p>
          <a:endParaRPr lang="hu-HU"/>
        </a:p>
      </dgm:t>
    </dgm:pt>
    <dgm:pt modelId="{4479636D-D021-4102-9073-BFFF21BA00AD}">
      <dgm:prSet phldrT="[Szöveg]"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 állványos dinamikus tárolási rendszerek</a:t>
          </a:r>
          <a:endParaRPr lang="hu-HU" dirty="0"/>
        </a:p>
      </dgm:t>
    </dgm:pt>
    <dgm:pt modelId="{1875F731-9F85-4890-9EF8-87544B72DB62}" type="parTrans" cxnId="{B8DC1ECC-703E-4359-A009-1859480C6B40}">
      <dgm:prSet/>
      <dgm:spPr/>
      <dgm:t>
        <a:bodyPr/>
        <a:lstStyle/>
        <a:p>
          <a:endParaRPr lang="hu-HU"/>
        </a:p>
      </dgm:t>
    </dgm:pt>
    <dgm:pt modelId="{A903F207-4689-4545-8FD9-1AC5BBF61E83}" type="sibTrans" cxnId="{B8DC1ECC-703E-4359-A009-1859480C6B40}">
      <dgm:prSet/>
      <dgm:spPr/>
      <dgm:t>
        <a:bodyPr/>
        <a:lstStyle/>
        <a:p>
          <a:endParaRPr lang="hu-HU"/>
        </a:p>
      </dgm:t>
    </dgm:pt>
    <dgm:pt modelId="{D61AD5C9-9D4C-44A6-AAA1-85476B73CE09}">
      <dgm:prSet phldrT="[Szöveg]"/>
      <dgm:spPr/>
      <dgm:t>
        <a:bodyPr/>
        <a:lstStyle/>
        <a:p>
          <a:r>
            <a:rPr lang="hu-HU" b="1" dirty="0" err="1" smtClean="0"/>
            <a:t>utántöltős</a:t>
          </a:r>
          <a:r>
            <a:rPr lang="hu-HU" b="1" dirty="0" smtClean="0"/>
            <a:t> állványos tárolás</a:t>
          </a:r>
          <a:r>
            <a:rPr lang="hu-HU" dirty="0" smtClean="0"/>
            <a:t> </a:t>
          </a:r>
          <a:endParaRPr lang="hu-HU" dirty="0"/>
        </a:p>
      </dgm:t>
    </dgm:pt>
    <dgm:pt modelId="{12684314-9698-4D20-990F-208EA5979AE1}" type="parTrans" cxnId="{E33037AD-0A81-462A-8F94-909CEBAD7DD9}">
      <dgm:prSet/>
      <dgm:spPr/>
      <dgm:t>
        <a:bodyPr/>
        <a:lstStyle/>
        <a:p>
          <a:endParaRPr lang="hu-HU"/>
        </a:p>
      </dgm:t>
    </dgm:pt>
    <dgm:pt modelId="{5BD2FB91-8C3A-4B14-A79E-3D2590E83AC0}" type="sibTrans" cxnId="{E33037AD-0A81-462A-8F94-909CEBAD7DD9}">
      <dgm:prSet/>
      <dgm:spPr/>
      <dgm:t>
        <a:bodyPr/>
        <a:lstStyle/>
        <a:p>
          <a:endParaRPr lang="hu-HU"/>
        </a:p>
      </dgm:t>
    </dgm:pt>
    <dgm:pt modelId="{04868AD6-49AB-4A9B-BCC8-816B02B96B18}">
      <dgm:prSet/>
      <dgm:spPr/>
      <dgm:t>
        <a:bodyPr/>
        <a:lstStyle/>
        <a:p>
          <a:r>
            <a:rPr lang="hu-HU" b="1" smtClean="0"/>
            <a:t>sík rakodólapos</a:t>
          </a:r>
          <a:r>
            <a:rPr lang="hu-HU" smtClean="0"/>
            <a:t> </a:t>
          </a:r>
          <a:r>
            <a:rPr lang="hu-HU" b="1" smtClean="0"/>
            <a:t>tárolás </a:t>
          </a:r>
          <a:endParaRPr lang="hu-HU" b="1" dirty="0"/>
        </a:p>
      </dgm:t>
    </dgm:pt>
    <dgm:pt modelId="{794541DB-4B65-480A-9595-2B43E5001ACA}" type="parTrans" cxnId="{84E47314-4246-481B-A308-40D436DB354B}">
      <dgm:prSet/>
      <dgm:spPr/>
      <dgm:t>
        <a:bodyPr/>
        <a:lstStyle/>
        <a:p>
          <a:endParaRPr lang="hu-HU"/>
        </a:p>
      </dgm:t>
    </dgm:pt>
    <dgm:pt modelId="{E6C0DC5C-4F9A-4026-9705-125C25DB0F7E}" type="sibTrans" cxnId="{84E47314-4246-481B-A308-40D436DB354B}">
      <dgm:prSet/>
      <dgm:spPr/>
      <dgm:t>
        <a:bodyPr/>
        <a:lstStyle/>
        <a:p>
          <a:endParaRPr lang="hu-HU"/>
        </a:p>
      </dgm:t>
    </dgm:pt>
    <dgm:pt modelId="{630F4B9F-1C49-4350-890F-245CFEE61348}">
      <dgm:prSet/>
      <dgm:spPr/>
      <dgm:t>
        <a:bodyPr/>
        <a:lstStyle/>
        <a:p>
          <a:r>
            <a:rPr lang="hu-HU" b="1" dirty="0" smtClean="0"/>
            <a:t>oldalfalas vagy keretes</a:t>
          </a:r>
          <a:r>
            <a:rPr lang="hu-HU" dirty="0" smtClean="0"/>
            <a:t> </a:t>
          </a:r>
          <a:r>
            <a:rPr lang="hu-HU" b="1" dirty="0" smtClean="0"/>
            <a:t>rakodólapos</a:t>
          </a:r>
          <a:endParaRPr lang="hu-HU" b="1" dirty="0"/>
        </a:p>
      </dgm:t>
    </dgm:pt>
    <dgm:pt modelId="{7913BB8D-A9EB-4A5C-B48C-7CF71BABA34B}" type="parTrans" cxnId="{EFEDC8DF-F410-4623-B2CF-A1B55307065B}">
      <dgm:prSet/>
      <dgm:spPr/>
      <dgm:t>
        <a:bodyPr/>
        <a:lstStyle/>
        <a:p>
          <a:endParaRPr lang="hu-HU"/>
        </a:p>
      </dgm:t>
    </dgm:pt>
    <dgm:pt modelId="{3F736CD9-B278-4943-AE7B-9EFDB52480C1}" type="sibTrans" cxnId="{EFEDC8DF-F410-4623-B2CF-A1B55307065B}">
      <dgm:prSet/>
      <dgm:spPr/>
      <dgm:t>
        <a:bodyPr/>
        <a:lstStyle/>
        <a:p>
          <a:endParaRPr lang="hu-HU"/>
        </a:p>
      </dgm:t>
    </dgm:pt>
    <dgm:pt modelId="{60D7334F-B526-4118-9350-D98FBD027444}">
      <dgm:prSet/>
      <dgm:spPr/>
      <dgm:t>
        <a:bodyPr/>
        <a:lstStyle/>
        <a:p>
          <a:r>
            <a:rPr lang="hu-HU" b="1" smtClean="0"/>
            <a:t>kezelőjárdák</a:t>
          </a:r>
          <a:endParaRPr lang="hu-HU" dirty="0"/>
        </a:p>
      </dgm:t>
    </dgm:pt>
    <dgm:pt modelId="{74D6C833-2E04-4048-BAB2-C673241F4037}" type="parTrans" cxnId="{0B4F0A99-1F39-422A-9191-71B3E1246B98}">
      <dgm:prSet/>
      <dgm:spPr/>
      <dgm:t>
        <a:bodyPr/>
        <a:lstStyle/>
        <a:p>
          <a:endParaRPr lang="hu-HU"/>
        </a:p>
      </dgm:t>
    </dgm:pt>
    <dgm:pt modelId="{AC52861D-2036-46B4-8322-27A7A6D7B69C}" type="sibTrans" cxnId="{0B4F0A99-1F39-422A-9191-71B3E1246B98}">
      <dgm:prSet/>
      <dgm:spPr/>
      <dgm:t>
        <a:bodyPr/>
        <a:lstStyle/>
        <a:p>
          <a:endParaRPr lang="hu-HU"/>
        </a:p>
      </dgm:t>
    </dgm:pt>
    <dgm:pt modelId="{D83576D5-7692-4EF2-96E7-7BAD30A51E24}">
      <dgm:prSet/>
      <dgm:spPr/>
      <dgm:t>
        <a:bodyPr/>
        <a:lstStyle/>
        <a:p>
          <a:r>
            <a:rPr lang="hu-HU" b="1" smtClean="0"/>
            <a:t>galériák</a:t>
          </a:r>
          <a:endParaRPr lang="hu-HU" dirty="0"/>
        </a:p>
      </dgm:t>
    </dgm:pt>
    <dgm:pt modelId="{0C93380A-6DCF-4F72-A339-03F6B9B1C01D}" type="parTrans" cxnId="{11FE8295-8E54-4207-8B95-E16F534BBB36}">
      <dgm:prSet/>
      <dgm:spPr/>
      <dgm:t>
        <a:bodyPr/>
        <a:lstStyle/>
        <a:p>
          <a:endParaRPr lang="hu-HU"/>
        </a:p>
      </dgm:t>
    </dgm:pt>
    <dgm:pt modelId="{E93A8F05-BDF5-4AB7-89D2-C345ECC266B9}" type="sibTrans" cxnId="{11FE8295-8E54-4207-8B95-E16F534BBB36}">
      <dgm:prSet/>
      <dgm:spPr/>
      <dgm:t>
        <a:bodyPr/>
        <a:lstStyle/>
        <a:p>
          <a:endParaRPr lang="hu-HU"/>
        </a:p>
      </dgm:t>
    </dgm:pt>
    <dgm:pt modelId="{2F0A8AD4-F3B3-4741-A1B4-9C23C37217B8}">
      <dgm:prSet/>
      <dgm:spPr/>
      <dgm:t>
        <a:bodyPr/>
        <a:lstStyle/>
        <a:p>
          <a:r>
            <a:rPr lang="hu-HU" b="1" smtClean="0"/>
            <a:t>tárolóládás állványos tárolás</a:t>
          </a:r>
          <a:endParaRPr lang="hu-HU" dirty="0"/>
        </a:p>
      </dgm:t>
    </dgm:pt>
    <dgm:pt modelId="{D6CBC16F-72D0-46CF-8DBC-2E43BF485FD0}" type="parTrans" cxnId="{F3CB52D2-A32B-46F4-AAE5-E510C6307745}">
      <dgm:prSet/>
      <dgm:spPr/>
      <dgm:t>
        <a:bodyPr/>
        <a:lstStyle/>
        <a:p>
          <a:endParaRPr lang="hu-HU"/>
        </a:p>
      </dgm:t>
    </dgm:pt>
    <dgm:pt modelId="{706B2F65-8BD9-4463-BCD5-529130C75AD1}" type="sibTrans" cxnId="{F3CB52D2-A32B-46F4-AAE5-E510C6307745}">
      <dgm:prSet/>
      <dgm:spPr/>
      <dgm:t>
        <a:bodyPr/>
        <a:lstStyle/>
        <a:p>
          <a:endParaRPr lang="hu-HU"/>
        </a:p>
      </dgm:t>
    </dgm:pt>
    <dgm:pt modelId="{1BDB6348-3179-4396-B64A-E4336739C19C}">
      <dgm:prSet/>
      <dgm:spPr/>
      <dgm:t>
        <a:bodyPr/>
        <a:lstStyle/>
        <a:p>
          <a:r>
            <a:rPr lang="hu-HU" b="1" smtClean="0"/>
            <a:t>rekeszes állványoknak </a:t>
          </a:r>
          <a:endParaRPr lang="hu-HU" dirty="0"/>
        </a:p>
      </dgm:t>
    </dgm:pt>
    <dgm:pt modelId="{6B0CD111-EF3E-45B0-847B-45751E36C7EB}" type="parTrans" cxnId="{C248E33C-5D27-464E-B823-4892C06359E7}">
      <dgm:prSet/>
      <dgm:spPr/>
      <dgm:t>
        <a:bodyPr/>
        <a:lstStyle/>
        <a:p>
          <a:endParaRPr lang="hu-HU"/>
        </a:p>
      </dgm:t>
    </dgm:pt>
    <dgm:pt modelId="{FF803D8A-B11B-439A-A3F7-3C2B0078F870}" type="sibTrans" cxnId="{C248E33C-5D27-464E-B823-4892C06359E7}">
      <dgm:prSet/>
      <dgm:spPr/>
      <dgm:t>
        <a:bodyPr/>
        <a:lstStyle/>
        <a:p>
          <a:endParaRPr lang="hu-HU"/>
        </a:p>
      </dgm:t>
    </dgm:pt>
    <dgm:pt modelId="{A9320046-780A-4382-AAF5-6D8DDA4F922B}">
      <dgm:prSet/>
      <dgm:spPr/>
      <dgm:t>
        <a:bodyPr/>
        <a:lstStyle/>
        <a:p>
          <a:r>
            <a:rPr lang="hu-HU" b="1" dirty="0" smtClean="0"/>
            <a:t>konzolos állványt</a:t>
          </a:r>
          <a:endParaRPr lang="hu-HU" dirty="0"/>
        </a:p>
      </dgm:t>
    </dgm:pt>
    <dgm:pt modelId="{D46E54D0-09B1-4E7B-AA6A-F27F718D6850}" type="parTrans" cxnId="{F8F16C9C-07F1-4786-8A62-8F899406F865}">
      <dgm:prSet/>
      <dgm:spPr/>
      <dgm:t>
        <a:bodyPr/>
        <a:lstStyle/>
        <a:p>
          <a:endParaRPr lang="hu-HU"/>
        </a:p>
      </dgm:t>
    </dgm:pt>
    <dgm:pt modelId="{E72F1D8A-BAA3-4B4C-BBD4-F2CB7E11622E}" type="sibTrans" cxnId="{F8F16C9C-07F1-4786-8A62-8F899406F865}">
      <dgm:prSet/>
      <dgm:spPr/>
      <dgm:t>
        <a:bodyPr/>
        <a:lstStyle/>
        <a:p>
          <a:endParaRPr lang="hu-HU"/>
        </a:p>
      </dgm:t>
    </dgm:pt>
    <dgm:pt modelId="{3A2637D8-CDEC-4987-956E-718B7DA95CC5}">
      <dgm:prSet/>
      <dgm:spPr/>
      <dgm:t>
        <a:bodyPr/>
        <a:lstStyle/>
        <a:p>
          <a:r>
            <a:rPr lang="hu-HU" b="1" smtClean="0"/>
            <a:t>csúszópályás utántöltős állvány</a:t>
          </a:r>
          <a:r>
            <a:rPr lang="hu-HU" smtClean="0"/>
            <a:t> </a:t>
          </a:r>
          <a:endParaRPr lang="hu-HU" dirty="0"/>
        </a:p>
      </dgm:t>
    </dgm:pt>
    <dgm:pt modelId="{0BD3E920-3197-4254-982D-DDA48CB3B773}" type="parTrans" cxnId="{AECFA6C7-7D7A-469A-AC8B-04BB0CB2180D}">
      <dgm:prSet/>
      <dgm:spPr/>
      <dgm:t>
        <a:bodyPr/>
        <a:lstStyle/>
        <a:p>
          <a:endParaRPr lang="hu-HU"/>
        </a:p>
      </dgm:t>
    </dgm:pt>
    <dgm:pt modelId="{32F45EBB-E619-41D6-ACE2-F9A49F7FE32E}" type="sibTrans" cxnId="{AECFA6C7-7D7A-469A-AC8B-04BB0CB2180D}">
      <dgm:prSet/>
      <dgm:spPr/>
      <dgm:t>
        <a:bodyPr/>
        <a:lstStyle/>
        <a:p>
          <a:endParaRPr lang="hu-HU"/>
        </a:p>
      </dgm:t>
    </dgm:pt>
    <dgm:pt modelId="{9AECA2AF-7D98-4535-B0AA-7A2B11054858}">
      <dgm:prSet/>
      <dgm:spPr/>
      <dgm:t>
        <a:bodyPr/>
        <a:lstStyle/>
        <a:p>
          <a:r>
            <a:rPr lang="hu-HU" b="1" smtClean="0"/>
            <a:t>görgőpályás utántöltős tárolás</a:t>
          </a:r>
          <a:r>
            <a:rPr lang="hu-HU" smtClean="0"/>
            <a:t> </a:t>
          </a:r>
          <a:endParaRPr lang="hu-HU" dirty="0"/>
        </a:p>
      </dgm:t>
    </dgm:pt>
    <dgm:pt modelId="{27CED1F3-1D10-4BB4-B30A-138D9B327EAB}" type="parTrans" cxnId="{58B2B1FA-2634-4999-A075-20D0B0A6DCBF}">
      <dgm:prSet/>
      <dgm:spPr/>
      <dgm:t>
        <a:bodyPr/>
        <a:lstStyle/>
        <a:p>
          <a:endParaRPr lang="hu-HU"/>
        </a:p>
      </dgm:t>
    </dgm:pt>
    <dgm:pt modelId="{869CA69D-21BE-473D-BCB7-BC20B582472B}" type="sibTrans" cxnId="{58B2B1FA-2634-4999-A075-20D0B0A6DCBF}">
      <dgm:prSet/>
      <dgm:spPr/>
      <dgm:t>
        <a:bodyPr/>
        <a:lstStyle/>
        <a:p>
          <a:endParaRPr lang="hu-HU"/>
        </a:p>
      </dgm:t>
    </dgm:pt>
    <dgm:pt modelId="{F818985D-327F-4F6A-AA95-4187FEE32D0D}">
      <dgm:prSet/>
      <dgm:spPr/>
      <dgm:t>
        <a:bodyPr/>
        <a:lstStyle/>
        <a:p>
          <a:r>
            <a:rPr lang="hu-HU" b="1" dirty="0" smtClean="0"/>
            <a:t>Vezetősínes, gördíthető állványos tárolás</a:t>
          </a:r>
          <a:r>
            <a:rPr lang="hu-HU" dirty="0" smtClean="0"/>
            <a:t> </a:t>
          </a:r>
          <a:endParaRPr lang="hu-HU" dirty="0"/>
        </a:p>
      </dgm:t>
    </dgm:pt>
    <dgm:pt modelId="{213AB9BB-BAB6-4433-B136-D23B0E030C24}" type="parTrans" cxnId="{64D6BF43-213D-48B9-A1BB-D87D3BFE299C}">
      <dgm:prSet/>
      <dgm:spPr/>
      <dgm:t>
        <a:bodyPr/>
        <a:lstStyle/>
        <a:p>
          <a:endParaRPr lang="hu-HU"/>
        </a:p>
      </dgm:t>
    </dgm:pt>
    <dgm:pt modelId="{30360B64-874E-4BF3-A395-7C566C0CB263}" type="sibTrans" cxnId="{64D6BF43-213D-48B9-A1BB-D87D3BFE299C}">
      <dgm:prSet/>
      <dgm:spPr/>
      <dgm:t>
        <a:bodyPr/>
        <a:lstStyle/>
        <a:p>
          <a:endParaRPr lang="hu-HU"/>
        </a:p>
      </dgm:t>
    </dgm:pt>
    <dgm:pt modelId="{9B05222E-72BB-4BC4-B963-207373CA722F}">
      <dgm:prSet/>
      <dgm:spPr/>
      <dgm:t>
        <a:bodyPr/>
        <a:lstStyle/>
        <a:p>
          <a:r>
            <a:rPr lang="hu-HU" b="1" smtClean="0"/>
            <a:t>Forgó állványos</a:t>
          </a:r>
          <a:endParaRPr lang="hu-HU" dirty="0"/>
        </a:p>
      </dgm:t>
    </dgm:pt>
    <dgm:pt modelId="{24105265-F3AD-46A1-AE2F-46CD556DDF7F}" type="parTrans" cxnId="{0BBFC05C-431B-40FC-9BD4-0D01E6AAB752}">
      <dgm:prSet/>
      <dgm:spPr/>
      <dgm:t>
        <a:bodyPr/>
        <a:lstStyle/>
        <a:p>
          <a:endParaRPr lang="hu-HU"/>
        </a:p>
      </dgm:t>
    </dgm:pt>
    <dgm:pt modelId="{FD4DE3F6-36BF-4859-9A54-F3E580BFCC29}" type="sibTrans" cxnId="{0BBFC05C-431B-40FC-9BD4-0D01E6AAB752}">
      <dgm:prSet/>
      <dgm:spPr/>
      <dgm:t>
        <a:bodyPr/>
        <a:lstStyle/>
        <a:p>
          <a:endParaRPr lang="hu-HU"/>
        </a:p>
      </dgm:t>
    </dgm:pt>
    <dgm:pt modelId="{4F0D9455-81C6-4FE0-A0C6-66CA79CB6092}">
      <dgm:prSet/>
      <dgm:spPr/>
      <dgm:t>
        <a:bodyPr/>
        <a:lstStyle/>
        <a:p>
          <a:r>
            <a:rPr lang="hu-HU" b="1" dirty="0" smtClean="0"/>
            <a:t>tárolás</a:t>
          </a:r>
          <a:r>
            <a:rPr lang="hu-HU" dirty="0" smtClean="0"/>
            <a:t> </a:t>
          </a:r>
          <a:endParaRPr lang="hu-HU" dirty="0"/>
        </a:p>
      </dgm:t>
    </dgm:pt>
    <dgm:pt modelId="{38184B8F-C64B-4593-8A75-52B4AF553965}" type="parTrans" cxnId="{2D0ADCE2-A5EF-4FEB-8FE8-9EB8DBF393A7}">
      <dgm:prSet/>
      <dgm:spPr/>
      <dgm:t>
        <a:bodyPr/>
        <a:lstStyle/>
        <a:p>
          <a:endParaRPr lang="hu-HU"/>
        </a:p>
      </dgm:t>
    </dgm:pt>
    <dgm:pt modelId="{7AA3D4D9-3967-4F73-BA22-A958C4F8724B}" type="sibTrans" cxnId="{2D0ADCE2-A5EF-4FEB-8FE8-9EB8DBF393A7}">
      <dgm:prSet/>
      <dgm:spPr/>
      <dgm:t>
        <a:bodyPr/>
        <a:lstStyle/>
        <a:p>
          <a:endParaRPr lang="hu-HU"/>
        </a:p>
      </dgm:t>
    </dgm:pt>
    <dgm:pt modelId="{29AD8855-A1E5-4342-91DE-2766AE082CA1}" type="pres">
      <dgm:prSet presAssocID="{F9BF03EE-AB25-4B95-9B3B-7966B426BB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694DAC6-D93C-4174-83B8-78CACCA2F962}" type="pres">
      <dgm:prSet presAssocID="{83635DFD-2787-48B0-B6A5-95DFCBA864B9}" presName="composite" presStyleCnt="0"/>
      <dgm:spPr/>
    </dgm:pt>
    <dgm:pt modelId="{C2156292-FFD4-49BA-B960-C520336A2B0C}" type="pres">
      <dgm:prSet presAssocID="{83635DFD-2787-48B0-B6A5-95DFCBA864B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E2B71B-22C2-4DFF-A1BD-AF943C248764}" type="pres">
      <dgm:prSet presAssocID="{83635DFD-2787-48B0-B6A5-95DFCBA864B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34C451-A09E-4924-9484-A4510851938D}" type="pres">
      <dgm:prSet presAssocID="{7102E5EC-52C8-4079-A264-8383F53E903D}" presName="space" presStyleCnt="0"/>
      <dgm:spPr/>
    </dgm:pt>
    <dgm:pt modelId="{119AD8A4-11AC-455C-9F28-E3195FBCA921}" type="pres">
      <dgm:prSet presAssocID="{E82E7AF3-1F2B-4E46-A49D-8C40F6E2DAFA}" presName="composite" presStyleCnt="0"/>
      <dgm:spPr/>
    </dgm:pt>
    <dgm:pt modelId="{A1A9D4E1-07D7-41EB-95DC-FAE8C41F5332}" type="pres">
      <dgm:prSet presAssocID="{E82E7AF3-1F2B-4E46-A49D-8C40F6E2DA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37CEAA-3F83-43EF-B417-0058C33299E2}" type="pres">
      <dgm:prSet presAssocID="{E82E7AF3-1F2B-4E46-A49D-8C40F6E2DAF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8EA73E-27D2-43A5-8500-6EBEFE398DB4}" type="pres">
      <dgm:prSet presAssocID="{E9FBCA4A-1155-47CA-8B00-557114FF4AA0}" presName="space" presStyleCnt="0"/>
      <dgm:spPr/>
    </dgm:pt>
    <dgm:pt modelId="{BD013EC7-2AFD-4AED-9F4E-86A76DC6F5AE}" type="pres">
      <dgm:prSet presAssocID="{4479636D-D021-4102-9073-BFFF21BA00AD}" presName="composite" presStyleCnt="0"/>
      <dgm:spPr/>
    </dgm:pt>
    <dgm:pt modelId="{8125AC0D-ADCC-43B6-BE29-56C8BBF08857}" type="pres">
      <dgm:prSet presAssocID="{4479636D-D021-4102-9073-BFFF21BA00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770BF3-962A-4052-BD29-D47CB428A417}" type="pres">
      <dgm:prSet presAssocID="{4479636D-D021-4102-9073-BFFF21BA00A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05D879-9CA3-4AC9-8DD7-6436F5CF4913}" type="presOf" srcId="{9AECA2AF-7D98-4535-B0AA-7A2B11054858}" destId="{BF770BF3-962A-4052-BD29-D47CB428A417}" srcOrd="0" destOrd="2" presId="urn:microsoft.com/office/officeart/2005/8/layout/hList1"/>
    <dgm:cxn modelId="{CCC7C64E-1330-4129-A1B2-BF5053F806DA}" srcId="{83635DFD-2787-48B0-B6A5-95DFCBA864B9}" destId="{E4DA4F96-D158-4808-BA90-B79EC1D64D65}" srcOrd="0" destOrd="0" parTransId="{F1C5EED2-FEE2-4150-BA3D-1B6C853DA187}" sibTransId="{8FA0C365-EC01-427F-9280-5328B197E853}"/>
    <dgm:cxn modelId="{7BBAEDA0-3F39-40E5-A3CF-31089A57070C}" type="presOf" srcId="{F818985D-327F-4F6A-AA95-4187FEE32D0D}" destId="{BF770BF3-962A-4052-BD29-D47CB428A417}" srcOrd="0" destOrd="3" presId="urn:microsoft.com/office/officeart/2005/8/layout/hList1"/>
    <dgm:cxn modelId="{BD83EAF7-79FC-4F0C-B39E-7F5DF89C545D}" type="presOf" srcId="{F9BF03EE-AB25-4B95-9B3B-7966B426BBAC}" destId="{29AD8855-A1E5-4342-91DE-2766AE082CA1}" srcOrd="0" destOrd="0" presId="urn:microsoft.com/office/officeart/2005/8/layout/hList1"/>
    <dgm:cxn modelId="{58B2B1FA-2634-4999-A075-20D0B0A6DCBF}" srcId="{4479636D-D021-4102-9073-BFFF21BA00AD}" destId="{9AECA2AF-7D98-4535-B0AA-7A2B11054858}" srcOrd="2" destOrd="0" parTransId="{27CED1F3-1D10-4BB4-B30A-138D9B327EAB}" sibTransId="{869CA69D-21BE-473D-BCB7-BC20B582472B}"/>
    <dgm:cxn modelId="{31BA1A24-8EE6-4E20-AF72-EB9B7F5F09E3}" srcId="{F9BF03EE-AB25-4B95-9B3B-7966B426BBAC}" destId="{E82E7AF3-1F2B-4E46-A49D-8C40F6E2DAFA}" srcOrd="1" destOrd="0" parTransId="{67F957EB-3832-47B8-B30D-8BC26A16CEDA}" sibTransId="{E9FBCA4A-1155-47CA-8B00-557114FF4AA0}"/>
    <dgm:cxn modelId="{321662D7-4DBD-471D-A4C2-32AF028FB6EE}" type="presOf" srcId="{04868AD6-49AB-4A9B-BCC8-816B02B96B18}" destId="{2FE2B71B-22C2-4DFF-A1BD-AF943C248764}" srcOrd="0" destOrd="1" presId="urn:microsoft.com/office/officeart/2005/8/layout/hList1"/>
    <dgm:cxn modelId="{E33037AD-0A81-462A-8F94-909CEBAD7DD9}" srcId="{4479636D-D021-4102-9073-BFFF21BA00AD}" destId="{D61AD5C9-9D4C-44A6-AAA1-85476B73CE09}" srcOrd="0" destOrd="0" parTransId="{12684314-9698-4D20-990F-208EA5979AE1}" sibTransId="{5BD2FB91-8C3A-4B14-A79E-3D2590E83AC0}"/>
    <dgm:cxn modelId="{AECFA6C7-7D7A-469A-AC8B-04BB0CB2180D}" srcId="{4479636D-D021-4102-9073-BFFF21BA00AD}" destId="{3A2637D8-CDEC-4987-956E-718B7DA95CC5}" srcOrd="1" destOrd="0" parTransId="{0BD3E920-3197-4254-982D-DDA48CB3B773}" sibTransId="{32F45EBB-E619-41D6-ACE2-F9A49F7FE32E}"/>
    <dgm:cxn modelId="{0B60359A-B689-48F2-B50C-9DDF52B2AC56}" type="presOf" srcId="{9B05222E-72BB-4BC4-B963-207373CA722F}" destId="{BF770BF3-962A-4052-BD29-D47CB428A417}" srcOrd="0" destOrd="4" presId="urn:microsoft.com/office/officeart/2005/8/layout/hList1"/>
    <dgm:cxn modelId="{64D6BF43-213D-48B9-A1BB-D87D3BFE299C}" srcId="{4479636D-D021-4102-9073-BFFF21BA00AD}" destId="{F818985D-327F-4F6A-AA95-4187FEE32D0D}" srcOrd="3" destOrd="0" parTransId="{213AB9BB-BAB6-4433-B136-D23B0E030C24}" sibTransId="{30360B64-874E-4BF3-A395-7C566C0CB263}"/>
    <dgm:cxn modelId="{A1138407-2935-4ADA-8896-A381F32DD333}" type="presOf" srcId="{D83576D5-7692-4EF2-96E7-7BAD30A51E24}" destId="{7D37CEAA-3F83-43EF-B417-0058C33299E2}" srcOrd="0" destOrd="2" presId="urn:microsoft.com/office/officeart/2005/8/layout/hList1"/>
    <dgm:cxn modelId="{F8F16C9C-07F1-4786-8A62-8F899406F865}" srcId="{E82E7AF3-1F2B-4E46-A49D-8C40F6E2DAFA}" destId="{A9320046-780A-4382-AAF5-6D8DDA4F922B}" srcOrd="5" destOrd="0" parTransId="{D46E54D0-09B1-4E7B-AA6A-F27F718D6850}" sibTransId="{E72F1D8A-BAA3-4B4C-BBD4-F2CB7E11622E}"/>
    <dgm:cxn modelId="{84E47314-4246-481B-A308-40D436DB354B}" srcId="{83635DFD-2787-48B0-B6A5-95DFCBA864B9}" destId="{04868AD6-49AB-4A9B-BCC8-816B02B96B18}" srcOrd="1" destOrd="0" parTransId="{794541DB-4B65-480A-9595-2B43E5001ACA}" sibTransId="{E6C0DC5C-4F9A-4026-9705-125C25DB0F7E}"/>
    <dgm:cxn modelId="{34108DCB-5E08-4861-92FD-36FB8647D24C}" type="presOf" srcId="{4F0D9455-81C6-4FE0-A0C6-66CA79CB6092}" destId="{BF770BF3-962A-4052-BD29-D47CB428A417}" srcOrd="0" destOrd="5" presId="urn:microsoft.com/office/officeart/2005/8/layout/hList1"/>
    <dgm:cxn modelId="{322D1EB3-362C-4A8F-A5DA-34346CFE6DD6}" type="presOf" srcId="{630F4B9F-1C49-4350-890F-245CFEE61348}" destId="{2FE2B71B-22C2-4DFF-A1BD-AF943C248764}" srcOrd="0" destOrd="2" presId="urn:microsoft.com/office/officeart/2005/8/layout/hList1"/>
    <dgm:cxn modelId="{11FE8295-8E54-4207-8B95-E16F534BBB36}" srcId="{E82E7AF3-1F2B-4E46-A49D-8C40F6E2DAFA}" destId="{D83576D5-7692-4EF2-96E7-7BAD30A51E24}" srcOrd="2" destOrd="0" parTransId="{0C93380A-6DCF-4F72-A339-03F6B9B1C01D}" sibTransId="{E93A8F05-BDF5-4AB7-89D2-C345ECC266B9}"/>
    <dgm:cxn modelId="{1F211AD6-80C9-445F-94E9-814861F8483F}" type="presOf" srcId="{60D7334F-B526-4118-9350-D98FBD027444}" destId="{7D37CEAA-3F83-43EF-B417-0058C33299E2}" srcOrd="0" destOrd="1" presId="urn:microsoft.com/office/officeart/2005/8/layout/hList1"/>
    <dgm:cxn modelId="{D25F04FB-9F5D-4950-8F72-9B17505C95C7}" srcId="{E82E7AF3-1F2B-4E46-A49D-8C40F6E2DAFA}" destId="{DFEBDBE9-F314-499F-A28A-935198A8E07B}" srcOrd="0" destOrd="0" parTransId="{918C0949-AE2A-4276-A376-A58EEA9798B6}" sibTransId="{E2432431-9732-4783-ABB8-F1CF20701AFF}"/>
    <dgm:cxn modelId="{EFEDC8DF-F410-4623-B2CF-A1B55307065B}" srcId="{83635DFD-2787-48B0-B6A5-95DFCBA864B9}" destId="{630F4B9F-1C49-4350-890F-245CFEE61348}" srcOrd="2" destOrd="0" parTransId="{7913BB8D-A9EB-4A5C-B48C-7CF71BABA34B}" sibTransId="{3F736CD9-B278-4943-AE7B-9EFDB52480C1}"/>
    <dgm:cxn modelId="{0B4F0A99-1F39-422A-9191-71B3E1246B98}" srcId="{E82E7AF3-1F2B-4E46-A49D-8C40F6E2DAFA}" destId="{60D7334F-B526-4118-9350-D98FBD027444}" srcOrd="1" destOrd="0" parTransId="{74D6C833-2E04-4048-BAB2-C673241F4037}" sibTransId="{AC52861D-2036-46B4-8322-27A7A6D7B69C}"/>
    <dgm:cxn modelId="{F8812B6C-0C1F-4C83-B872-566425D605C3}" type="presOf" srcId="{4479636D-D021-4102-9073-BFFF21BA00AD}" destId="{8125AC0D-ADCC-43B6-BE29-56C8BBF08857}" srcOrd="0" destOrd="0" presId="urn:microsoft.com/office/officeart/2005/8/layout/hList1"/>
    <dgm:cxn modelId="{2D0ADCE2-A5EF-4FEB-8FE8-9EB8DBF393A7}" srcId="{4479636D-D021-4102-9073-BFFF21BA00AD}" destId="{4F0D9455-81C6-4FE0-A0C6-66CA79CB6092}" srcOrd="5" destOrd="0" parTransId="{38184B8F-C64B-4593-8A75-52B4AF553965}" sibTransId="{7AA3D4D9-3967-4F73-BA22-A958C4F8724B}"/>
    <dgm:cxn modelId="{0BBFC05C-431B-40FC-9BD4-0D01E6AAB752}" srcId="{4479636D-D021-4102-9073-BFFF21BA00AD}" destId="{9B05222E-72BB-4BC4-B963-207373CA722F}" srcOrd="4" destOrd="0" parTransId="{24105265-F3AD-46A1-AE2F-46CD556DDF7F}" sibTransId="{FD4DE3F6-36BF-4859-9A54-F3E580BFCC29}"/>
    <dgm:cxn modelId="{B8DC1ECC-703E-4359-A009-1859480C6B40}" srcId="{F9BF03EE-AB25-4B95-9B3B-7966B426BBAC}" destId="{4479636D-D021-4102-9073-BFFF21BA00AD}" srcOrd="2" destOrd="0" parTransId="{1875F731-9F85-4890-9EF8-87544B72DB62}" sibTransId="{A903F207-4689-4545-8FD9-1AC5BBF61E83}"/>
    <dgm:cxn modelId="{C5C6D13A-AF30-4306-A000-E4BC7B59FE9C}" type="presOf" srcId="{E82E7AF3-1F2B-4E46-A49D-8C40F6E2DAFA}" destId="{A1A9D4E1-07D7-41EB-95DC-FAE8C41F5332}" srcOrd="0" destOrd="0" presId="urn:microsoft.com/office/officeart/2005/8/layout/hList1"/>
    <dgm:cxn modelId="{F3CB52D2-A32B-46F4-AAE5-E510C6307745}" srcId="{E82E7AF3-1F2B-4E46-A49D-8C40F6E2DAFA}" destId="{2F0A8AD4-F3B3-4741-A1B4-9C23C37217B8}" srcOrd="3" destOrd="0" parTransId="{D6CBC16F-72D0-46CF-8DBC-2E43BF485FD0}" sibTransId="{706B2F65-8BD9-4463-BCD5-529130C75AD1}"/>
    <dgm:cxn modelId="{1F51D0D5-FEBB-4FD9-909D-B544C62DD9EF}" type="presOf" srcId="{A9320046-780A-4382-AAF5-6D8DDA4F922B}" destId="{7D37CEAA-3F83-43EF-B417-0058C33299E2}" srcOrd="0" destOrd="5" presId="urn:microsoft.com/office/officeart/2005/8/layout/hList1"/>
    <dgm:cxn modelId="{51ECD2AE-3627-428B-AF92-CAE84CDF0A3C}" type="presOf" srcId="{D61AD5C9-9D4C-44A6-AAA1-85476B73CE09}" destId="{BF770BF3-962A-4052-BD29-D47CB428A417}" srcOrd="0" destOrd="0" presId="urn:microsoft.com/office/officeart/2005/8/layout/hList1"/>
    <dgm:cxn modelId="{C248E33C-5D27-464E-B823-4892C06359E7}" srcId="{E82E7AF3-1F2B-4E46-A49D-8C40F6E2DAFA}" destId="{1BDB6348-3179-4396-B64A-E4336739C19C}" srcOrd="4" destOrd="0" parTransId="{6B0CD111-EF3E-45B0-847B-45751E36C7EB}" sibTransId="{FF803D8A-B11B-439A-A3F7-3C2B0078F870}"/>
    <dgm:cxn modelId="{DB9A4ABA-D8BA-47D1-9ADB-68EE8E28D8DF}" type="presOf" srcId="{83635DFD-2787-48B0-B6A5-95DFCBA864B9}" destId="{C2156292-FFD4-49BA-B960-C520336A2B0C}" srcOrd="0" destOrd="0" presId="urn:microsoft.com/office/officeart/2005/8/layout/hList1"/>
    <dgm:cxn modelId="{D2A27882-AAEF-4CC8-9371-5A68A0ECE8B1}" type="presOf" srcId="{3A2637D8-CDEC-4987-956E-718B7DA95CC5}" destId="{BF770BF3-962A-4052-BD29-D47CB428A417}" srcOrd="0" destOrd="1" presId="urn:microsoft.com/office/officeart/2005/8/layout/hList1"/>
    <dgm:cxn modelId="{3153A2E8-438B-408E-BCDF-0DB37B6D0A87}" type="presOf" srcId="{E4DA4F96-D158-4808-BA90-B79EC1D64D65}" destId="{2FE2B71B-22C2-4DFF-A1BD-AF943C248764}" srcOrd="0" destOrd="0" presId="urn:microsoft.com/office/officeart/2005/8/layout/hList1"/>
    <dgm:cxn modelId="{FE8D1B50-71D9-4F7E-B46D-EBB8210AA0B3}" srcId="{F9BF03EE-AB25-4B95-9B3B-7966B426BBAC}" destId="{83635DFD-2787-48B0-B6A5-95DFCBA864B9}" srcOrd="0" destOrd="0" parTransId="{B8DAFB0D-3228-4536-9842-D0E92EC5C80F}" sibTransId="{7102E5EC-52C8-4079-A264-8383F53E903D}"/>
    <dgm:cxn modelId="{44B386C0-7E42-4717-B51E-52C1E12432C4}" type="presOf" srcId="{2F0A8AD4-F3B3-4741-A1B4-9C23C37217B8}" destId="{7D37CEAA-3F83-43EF-B417-0058C33299E2}" srcOrd="0" destOrd="3" presId="urn:microsoft.com/office/officeart/2005/8/layout/hList1"/>
    <dgm:cxn modelId="{7D97D494-9EDB-412E-B32A-68B3DD8FED31}" type="presOf" srcId="{DFEBDBE9-F314-499F-A28A-935198A8E07B}" destId="{7D37CEAA-3F83-43EF-B417-0058C33299E2}" srcOrd="0" destOrd="0" presId="urn:microsoft.com/office/officeart/2005/8/layout/hList1"/>
    <dgm:cxn modelId="{B7732AE3-F0C5-4786-85DB-568F84767E1E}" type="presOf" srcId="{1BDB6348-3179-4396-B64A-E4336739C19C}" destId="{7D37CEAA-3F83-43EF-B417-0058C33299E2}" srcOrd="0" destOrd="4" presId="urn:microsoft.com/office/officeart/2005/8/layout/hList1"/>
    <dgm:cxn modelId="{34AEDDF1-9384-41C1-A41E-6A11931C1FC6}" type="presParOf" srcId="{29AD8855-A1E5-4342-91DE-2766AE082CA1}" destId="{D694DAC6-D93C-4174-83B8-78CACCA2F962}" srcOrd="0" destOrd="0" presId="urn:microsoft.com/office/officeart/2005/8/layout/hList1"/>
    <dgm:cxn modelId="{A806BA3D-D051-46CA-A94E-C2BF3813E8A7}" type="presParOf" srcId="{D694DAC6-D93C-4174-83B8-78CACCA2F962}" destId="{C2156292-FFD4-49BA-B960-C520336A2B0C}" srcOrd="0" destOrd="0" presId="urn:microsoft.com/office/officeart/2005/8/layout/hList1"/>
    <dgm:cxn modelId="{3F1C8FEA-3019-445A-AE62-10C8072CC0D2}" type="presParOf" srcId="{D694DAC6-D93C-4174-83B8-78CACCA2F962}" destId="{2FE2B71B-22C2-4DFF-A1BD-AF943C248764}" srcOrd="1" destOrd="0" presId="urn:microsoft.com/office/officeart/2005/8/layout/hList1"/>
    <dgm:cxn modelId="{AC9ABAC1-280B-4E21-B741-F6CEDD15D96E}" type="presParOf" srcId="{29AD8855-A1E5-4342-91DE-2766AE082CA1}" destId="{AF34C451-A09E-4924-9484-A4510851938D}" srcOrd="1" destOrd="0" presId="urn:microsoft.com/office/officeart/2005/8/layout/hList1"/>
    <dgm:cxn modelId="{1B28BC31-523D-4074-8D78-8E14E4A0AF04}" type="presParOf" srcId="{29AD8855-A1E5-4342-91DE-2766AE082CA1}" destId="{119AD8A4-11AC-455C-9F28-E3195FBCA921}" srcOrd="2" destOrd="0" presId="urn:microsoft.com/office/officeart/2005/8/layout/hList1"/>
    <dgm:cxn modelId="{4356F6BE-A0EE-4D6B-B928-E1D086F5CDBE}" type="presParOf" srcId="{119AD8A4-11AC-455C-9F28-E3195FBCA921}" destId="{A1A9D4E1-07D7-41EB-95DC-FAE8C41F5332}" srcOrd="0" destOrd="0" presId="urn:microsoft.com/office/officeart/2005/8/layout/hList1"/>
    <dgm:cxn modelId="{F16F23F9-269B-4E95-A65B-4CDD07CE26FC}" type="presParOf" srcId="{119AD8A4-11AC-455C-9F28-E3195FBCA921}" destId="{7D37CEAA-3F83-43EF-B417-0058C33299E2}" srcOrd="1" destOrd="0" presId="urn:microsoft.com/office/officeart/2005/8/layout/hList1"/>
    <dgm:cxn modelId="{8B155D0A-AE95-4702-8CFE-9E95E76F4DFD}" type="presParOf" srcId="{29AD8855-A1E5-4342-91DE-2766AE082CA1}" destId="{A68EA73E-27D2-43A5-8500-6EBEFE398DB4}" srcOrd="3" destOrd="0" presId="urn:microsoft.com/office/officeart/2005/8/layout/hList1"/>
    <dgm:cxn modelId="{C3830FD0-39EA-4FCF-9D27-60E920083B09}" type="presParOf" srcId="{29AD8855-A1E5-4342-91DE-2766AE082CA1}" destId="{BD013EC7-2AFD-4AED-9F4E-86A76DC6F5AE}" srcOrd="4" destOrd="0" presId="urn:microsoft.com/office/officeart/2005/8/layout/hList1"/>
    <dgm:cxn modelId="{4DE304B3-6B04-44C5-8790-65FBEA3D95A0}" type="presParOf" srcId="{BD013EC7-2AFD-4AED-9F4E-86A76DC6F5AE}" destId="{8125AC0D-ADCC-43B6-BE29-56C8BBF08857}" srcOrd="0" destOrd="0" presId="urn:microsoft.com/office/officeart/2005/8/layout/hList1"/>
    <dgm:cxn modelId="{838FE011-28E4-43A4-B018-06771D469938}" type="presParOf" srcId="{BD013EC7-2AFD-4AED-9F4E-86A76DC6F5AE}" destId="{BF770BF3-962A-4052-BD29-D47CB428A4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EA069A-027C-4496-A764-9B01465A285F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51D60C2D-C1E4-4C46-A64F-4157604B4FEA}">
      <dgm:prSet phldrT="[Szöveg]" custT="1"/>
      <dgm:spPr/>
      <dgm:t>
        <a:bodyPr/>
        <a:lstStyle/>
        <a:p>
          <a:pPr algn="ctr"/>
          <a:r>
            <a:rPr lang="hu-H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 darabáruk olyan állványos tárolási rendszerei, amelyekben a tárolási magasság az általános célú emelőtargoncák által elérhető tárolási magasságot meghaladja</a:t>
          </a:r>
          <a:endParaRPr lang="hu-HU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8CA7D-4465-4F26-876F-FC96453B5450}" type="parTrans" cxnId="{ECAA2B1D-CA18-4949-8D6D-A1CCB250A5A3}">
      <dgm:prSet/>
      <dgm:spPr/>
      <dgm:t>
        <a:bodyPr/>
        <a:lstStyle/>
        <a:p>
          <a:endParaRPr lang="hu-HU"/>
        </a:p>
      </dgm:t>
    </dgm:pt>
    <dgm:pt modelId="{98E8B82B-E493-4C60-A7E7-04816ECDE841}" type="sibTrans" cxnId="{ECAA2B1D-CA18-4949-8D6D-A1CCB250A5A3}">
      <dgm:prSet/>
      <dgm:spPr/>
      <dgm:t>
        <a:bodyPr/>
        <a:lstStyle/>
        <a:p>
          <a:endParaRPr lang="hu-HU"/>
        </a:p>
      </dgm:t>
    </dgm:pt>
    <dgm:pt modelId="{003BC045-478E-4F52-807B-2682B1C41AD2}">
      <dgm:prSet phldrT="[Szöveg]" custT="1"/>
      <dgm:spPr/>
      <dgm:t>
        <a:bodyPr/>
        <a:lstStyle/>
        <a:p>
          <a:r>
            <a:rPr lang="hu-HU" sz="20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Nem tartoznak e rendszerbe az ömlesztett anyagok vagy folyadékok tárolására alkalmas különböző magasépítésű hombárok</a:t>
          </a:r>
          <a:endParaRPr lang="hu-HU" sz="20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50D3D-4DB9-49CC-BFA3-AD6F1DBA51AB}" type="parTrans" cxnId="{833C11DC-7500-41BB-AC9C-B6FC0ADA5382}">
      <dgm:prSet/>
      <dgm:spPr/>
      <dgm:t>
        <a:bodyPr/>
        <a:lstStyle/>
        <a:p>
          <a:endParaRPr lang="hu-HU"/>
        </a:p>
      </dgm:t>
    </dgm:pt>
    <dgm:pt modelId="{6045CDBC-3D97-4014-9332-B43943F0DF4A}" type="sibTrans" cxnId="{833C11DC-7500-41BB-AC9C-B6FC0ADA5382}">
      <dgm:prSet/>
      <dgm:spPr/>
      <dgm:t>
        <a:bodyPr/>
        <a:lstStyle/>
        <a:p>
          <a:endParaRPr lang="hu-HU"/>
        </a:p>
      </dgm:t>
    </dgm:pt>
    <dgm:pt modelId="{510D053B-07FE-474C-835D-FA9BF4BA1C0C}" type="pres">
      <dgm:prSet presAssocID="{45EA069A-027C-4496-A764-9B01465A285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3C16B16-EC51-45AD-87F3-5F70FE0F0740}" type="pres">
      <dgm:prSet presAssocID="{51D60C2D-C1E4-4C46-A64F-4157604B4FEA}" presName="upArrow" presStyleLbl="node1" presStyleIdx="0" presStyleCnt="2"/>
      <dgm:spPr/>
    </dgm:pt>
    <dgm:pt modelId="{2FB9FC43-21B5-42A9-B922-EE164BCAD43E}" type="pres">
      <dgm:prSet presAssocID="{51D60C2D-C1E4-4C46-A64F-4157604B4FE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DB4B36-CA3B-452C-A93C-48E7AFC54BC4}" type="pres">
      <dgm:prSet presAssocID="{003BC045-478E-4F52-807B-2682B1C41AD2}" presName="downArrow" presStyleLbl="node1" presStyleIdx="1" presStyleCnt="2"/>
      <dgm:spPr/>
    </dgm:pt>
    <dgm:pt modelId="{181CC3C2-B323-45E4-A3E2-80431501BA80}" type="pres">
      <dgm:prSet presAssocID="{003BC045-478E-4F52-807B-2682B1C41AD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CAA2B1D-CA18-4949-8D6D-A1CCB250A5A3}" srcId="{45EA069A-027C-4496-A764-9B01465A285F}" destId="{51D60C2D-C1E4-4C46-A64F-4157604B4FEA}" srcOrd="0" destOrd="0" parTransId="{CF68CA7D-4465-4F26-876F-FC96453B5450}" sibTransId="{98E8B82B-E493-4C60-A7E7-04816ECDE841}"/>
    <dgm:cxn modelId="{20EF725B-9C1A-4452-9099-393FB3C8BA1A}" type="presOf" srcId="{003BC045-478E-4F52-807B-2682B1C41AD2}" destId="{181CC3C2-B323-45E4-A3E2-80431501BA80}" srcOrd="0" destOrd="0" presId="urn:microsoft.com/office/officeart/2005/8/layout/arrow4"/>
    <dgm:cxn modelId="{833C11DC-7500-41BB-AC9C-B6FC0ADA5382}" srcId="{45EA069A-027C-4496-A764-9B01465A285F}" destId="{003BC045-478E-4F52-807B-2682B1C41AD2}" srcOrd="1" destOrd="0" parTransId="{DBB50D3D-4DB9-49CC-BFA3-AD6F1DBA51AB}" sibTransId="{6045CDBC-3D97-4014-9332-B43943F0DF4A}"/>
    <dgm:cxn modelId="{5A083364-A15A-495B-830A-0501178671D1}" type="presOf" srcId="{51D60C2D-C1E4-4C46-A64F-4157604B4FEA}" destId="{2FB9FC43-21B5-42A9-B922-EE164BCAD43E}" srcOrd="0" destOrd="0" presId="urn:microsoft.com/office/officeart/2005/8/layout/arrow4"/>
    <dgm:cxn modelId="{426842F3-76A1-48AC-8496-F773C8D83486}" type="presOf" srcId="{45EA069A-027C-4496-A764-9B01465A285F}" destId="{510D053B-07FE-474C-835D-FA9BF4BA1C0C}" srcOrd="0" destOrd="0" presId="urn:microsoft.com/office/officeart/2005/8/layout/arrow4"/>
    <dgm:cxn modelId="{BCD81B76-EAC5-4222-87B4-6F5B6096ACB4}" type="presParOf" srcId="{510D053B-07FE-474C-835D-FA9BF4BA1C0C}" destId="{13C16B16-EC51-45AD-87F3-5F70FE0F0740}" srcOrd="0" destOrd="0" presId="urn:microsoft.com/office/officeart/2005/8/layout/arrow4"/>
    <dgm:cxn modelId="{E1EF692C-6622-4FF4-94BE-47AD5BAA5752}" type="presParOf" srcId="{510D053B-07FE-474C-835D-FA9BF4BA1C0C}" destId="{2FB9FC43-21B5-42A9-B922-EE164BCAD43E}" srcOrd="1" destOrd="0" presId="urn:microsoft.com/office/officeart/2005/8/layout/arrow4"/>
    <dgm:cxn modelId="{48F34834-851E-4A35-AA9A-BDCB23CD835D}" type="presParOf" srcId="{510D053B-07FE-474C-835D-FA9BF4BA1C0C}" destId="{16DB4B36-CA3B-452C-A93C-48E7AFC54BC4}" srcOrd="2" destOrd="0" presId="urn:microsoft.com/office/officeart/2005/8/layout/arrow4"/>
    <dgm:cxn modelId="{08CA59D7-F612-44E8-8B7E-A305FCE09C55}" type="presParOf" srcId="{510D053B-07FE-474C-835D-FA9BF4BA1C0C}" destId="{181CC3C2-B323-45E4-A3E2-80431501BA8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4B62EC-A397-40F0-BDE1-537B0F6DF98E}" type="doc">
      <dgm:prSet loTypeId="urn:microsoft.com/office/officeart/2005/8/layout/cycle8" loCatId="cycle" qsTypeId="urn:microsoft.com/office/officeart/2005/8/quickstyle/simple5" qsCatId="simple" csTypeId="urn:microsoft.com/office/officeart/2005/8/colors/accent2_5" csCatId="accent2" phldr="1"/>
      <dgm:spPr/>
    </dgm:pt>
    <dgm:pt modelId="{AA80F182-1D54-4657-9CDD-9A9BD0F1FE91}">
      <dgm:prSet phldrT="[Szöveg]"/>
      <dgm:spPr/>
      <dgm:t>
        <a:bodyPr/>
        <a:lstStyle/>
        <a:p>
          <a:r>
            <a:rPr lang="hu-HU" dirty="0" smtClean="0"/>
            <a:t>META</a:t>
          </a:r>
          <a:endParaRPr lang="hu-HU" dirty="0"/>
        </a:p>
      </dgm:t>
    </dgm:pt>
    <dgm:pt modelId="{91F5A974-D6CD-4BA2-BF46-EC2CE27246EE}" type="parTrans" cxnId="{3C46A85B-ED1F-43A3-950D-D4750FB392BF}">
      <dgm:prSet/>
      <dgm:spPr/>
      <dgm:t>
        <a:bodyPr/>
        <a:lstStyle/>
        <a:p>
          <a:endParaRPr lang="hu-HU"/>
        </a:p>
      </dgm:t>
    </dgm:pt>
    <dgm:pt modelId="{45A705E8-B0DF-40E8-9239-CD0EC9B00104}" type="sibTrans" cxnId="{3C46A85B-ED1F-43A3-950D-D4750FB392BF}">
      <dgm:prSet/>
      <dgm:spPr/>
      <dgm:t>
        <a:bodyPr/>
        <a:lstStyle/>
        <a:p>
          <a:endParaRPr lang="hu-HU"/>
        </a:p>
      </dgm:t>
    </dgm:pt>
    <dgm:pt modelId="{F58EFA85-56BB-4861-A0B9-183EC7286A5A}">
      <dgm:prSet phldrT="[Szöveg]"/>
      <dgm:spPr/>
      <dgm:t>
        <a:bodyPr/>
        <a:lstStyle/>
        <a:p>
          <a:r>
            <a:rPr lang="hu-HU" dirty="0" smtClean="0"/>
            <a:t>MAKRO</a:t>
          </a:r>
          <a:endParaRPr lang="hu-HU" dirty="0"/>
        </a:p>
      </dgm:t>
    </dgm:pt>
    <dgm:pt modelId="{7FA0E547-9D22-4F94-AB8E-01D145BBA515}" type="parTrans" cxnId="{D05DEC26-6187-4CDF-B019-C3E528E738FC}">
      <dgm:prSet/>
      <dgm:spPr/>
      <dgm:t>
        <a:bodyPr/>
        <a:lstStyle/>
        <a:p>
          <a:endParaRPr lang="hu-HU"/>
        </a:p>
      </dgm:t>
    </dgm:pt>
    <dgm:pt modelId="{D9AE7153-0347-4E24-AB38-E226573F9263}" type="sibTrans" cxnId="{D05DEC26-6187-4CDF-B019-C3E528E738FC}">
      <dgm:prSet/>
      <dgm:spPr/>
      <dgm:t>
        <a:bodyPr/>
        <a:lstStyle/>
        <a:p>
          <a:endParaRPr lang="hu-HU"/>
        </a:p>
      </dgm:t>
    </dgm:pt>
    <dgm:pt modelId="{E91510A4-F585-4868-9F5A-463FE7EE6414}">
      <dgm:prSet phldrT="[Szöveg]"/>
      <dgm:spPr/>
      <dgm:t>
        <a:bodyPr/>
        <a:lstStyle/>
        <a:p>
          <a:r>
            <a:rPr lang="hu-HU" dirty="0" smtClean="0"/>
            <a:t>MIKRO</a:t>
          </a:r>
          <a:endParaRPr lang="hu-HU" dirty="0"/>
        </a:p>
      </dgm:t>
    </dgm:pt>
    <dgm:pt modelId="{01651CE5-880E-484B-9778-8D7D902BC589}" type="parTrans" cxnId="{EC412B35-3D6C-4C97-A3F8-1C01E2FD83D0}">
      <dgm:prSet/>
      <dgm:spPr/>
      <dgm:t>
        <a:bodyPr/>
        <a:lstStyle/>
        <a:p>
          <a:endParaRPr lang="hu-HU"/>
        </a:p>
      </dgm:t>
    </dgm:pt>
    <dgm:pt modelId="{C0E0287B-2D82-4570-B863-904FEC5F239C}" type="sibTrans" cxnId="{EC412B35-3D6C-4C97-A3F8-1C01E2FD83D0}">
      <dgm:prSet/>
      <dgm:spPr/>
      <dgm:t>
        <a:bodyPr/>
        <a:lstStyle/>
        <a:p>
          <a:endParaRPr lang="hu-HU"/>
        </a:p>
      </dgm:t>
    </dgm:pt>
    <dgm:pt modelId="{74BA5009-3A2A-42E1-9E3F-BE8F9A155278}" type="pres">
      <dgm:prSet presAssocID="{744B62EC-A397-40F0-BDE1-537B0F6DF98E}" presName="compositeShape" presStyleCnt="0">
        <dgm:presLayoutVars>
          <dgm:chMax val="7"/>
          <dgm:dir/>
          <dgm:resizeHandles val="exact"/>
        </dgm:presLayoutVars>
      </dgm:prSet>
      <dgm:spPr/>
    </dgm:pt>
    <dgm:pt modelId="{5E3C1FEF-1C91-4421-9146-76AA78927E38}" type="pres">
      <dgm:prSet presAssocID="{744B62EC-A397-40F0-BDE1-537B0F6DF98E}" presName="wedge1" presStyleLbl="node1" presStyleIdx="0" presStyleCnt="3"/>
      <dgm:spPr/>
      <dgm:t>
        <a:bodyPr/>
        <a:lstStyle/>
        <a:p>
          <a:endParaRPr lang="hu-HU"/>
        </a:p>
      </dgm:t>
    </dgm:pt>
    <dgm:pt modelId="{E74A7550-3B8B-44C0-BBB6-54B2206DD49B}" type="pres">
      <dgm:prSet presAssocID="{744B62EC-A397-40F0-BDE1-537B0F6DF98E}" presName="dummy1a" presStyleCnt="0"/>
      <dgm:spPr/>
    </dgm:pt>
    <dgm:pt modelId="{C087677A-140E-4B38-9175-E263F1B845A0}" type="pres">
      <dgm:prSet presAssocID="{744B62EC-A397-40F0-BDE1-537B0F6DF98E}" presName="dummy1b" presStyleCnt="0"/>
      <dgm:spPr/>
    </dgm:pt>
    <dgm:pt modelId="{9F5286CE-DBFD-4D01-BEDE-7465C0A2828C}" type="pres">
      <dgm:prSet presAssocID="{744B62EC-A397-40F0-BDE1-537B0F6DF9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273C0-0C1D-42F3-9BD2-B79F6EF902B5}" type="pres">
      <dgm:prSet presAssocID="{744B62EC-A397-40F0-BDE1-537B0F6DF98E}" presName="wedge2" presStyleLbl="node1" presStyleIdx="1" presStyleCnt="3"/>
      <dgm:spPr/>
      <dgm:t>
        <a:bodyPr/>
        <a:lstStyle/>
        <a:p>
          <a:endParaRPr lang="hu-HU"/>
        </a:p>
      </dgm:t>
    </dgm:pt>
    <dgm:pt modelId="{4E7F6C01-382D-443B-8810-2526EAF7E3F8}" type="pres">
      <dgm:prSet presAssocID="{744B62EC-A397-40F0-BDE1-537B0F6DF98E}" presName="dummy2a" presStyleCnt="0"/>
      <dgm:spPr/>
    </dgm:pt>
    <dgm:pt modelId="{6C6B73F0-1EC5-4A57-9266-56573024F1FB}" type="pres">
      <dgm:prSet presAssocID="{744B62EC-A397-40F0-BDE1-537B0F6DF98E}" presName="dummy2b" presStyleCnt="0"/>
      <dgm:spPr/>
    </dgm:pt>
    <dgm:pt modelId="{7D65F076-69F6-4CF5-95C0-9B0041EFB513}" type="pres">
      <dgm:prSet presAssocID="{744B62EC-A397-40F0-BDE1-537B0F6DF9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C08909-9C03-4E6E-93C1-4CDD4B395DD8}" type="pres">
      <dgm:prSet presAssocID="{744B62EC-A397-40F0-BDE1-537B0F6DF98E}" presName="wedge3" presStyleLbl="node1" presStyleIdx="2" presStyleCnt="3"/>
      <dgm:spPr/>
      <dgm:t>
        <a:bodyPr/>
        <a:lstStyle/>
        <a:p>
          <a:endParaRPr lang="hu-HU"/>
        </a:p>
      </dgm:t>
    </dgm:pt>
    <dgm:pt modelId="{777340D9-8FFC-4F26-8163-BA4F8ABACBC9}" type="pres">
      <dgm:prSet presAssocID="{744B62EC-A397-40F0-BDE1-537B0F6DF98E}" presName="dummy3a" presStyleCnt="0"/>
      <dgm:spPr/>
    </dgm:pt>
    <dgm:pt modelId="{AB2AE993-2B97-417C-A486-E0FFFEED00D9}" type="pres">
      <dgm:prSet presAssocID="{744B62EC-A397-40F0-BDE1-537B0F6DF98E}" presName="dummy3b" presStyleCnt="0"/>
      <dgm:spPr/>
    </dgm:pt>
    <dgm:pt modelId="{869572FC-5D9C-431B-AD4F-A0A72A5639E8}" type="pres">
      <dgm:prSet presAssocID="{744B62EC-A397-40F0-BDE1-537B0F6DF9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66A8A6-1781-4C01-BC78-BFF4175F743A}" type="pres">
      <dgm:prSet presAssocID="{45A705E8-B0DF-40E8-9239-CD0EC9B00104}" presName="arrowWedge1" presStyleLbl="fgSibTrans2D1" presStyleIdx="0" presStyleCnt="3"/>
      <dgm:spPr/>
    </dgm:pt>
    <dgm:pt modelId="{34FE38C1-21D8-442D-876D-A98D03A452DC}" type="pres">
      <dgm:prSet presAssocID="{D9AE7153-0347-4E24-AB38-E226573F9263}" presName="arrowWedge2" presStyleLbl="fgSibTrans2D1" presStyleIdx="1" presStyleCnt="3"/>
      <dgm:spPr/>
    </dgm:pt>
    <dgm:pt modelId="{114D6F93-2534-4D69-B4FF-1FEB0DBE953E}" type="pres">
      <dgm:prSet presAssocID="{C0E0287B-2D82-4570-B863-904FEC5F239C}" presName="arrowWedge3" presStyleLbl="fgSibTrans2D1" presStyleIdx="2" presStyleCnt="3"/>
      <dgm:spPr/>
    </dgm:pt>
  </dgm:ptLst>
  <dgm:cxnLst>
    <dgm:cxn modelId="{92A83CBA-9AC9-4223-B931-427DD306BE0C}" type="presOf" srcId="{AA80F182-1D54-4657-9CDD-9A9BD0F1FE91}" destId="{9F5286CE-DBFD-4D01-BEDE-7465C0A2828C}" srcOrd="1" destOrd="0" presId="urn:microsoft.com/office/officeart/2005/8/layout/cycle8"/>
    <dgm:cxn modelId="{73594233-A3FA-4C3C-A2C6-8443C88EDADA}" type="presOf" srcId="{E91510A4-F585-4868-9F5A-463FE7EE6414}" destId="{869572FC-5D9C-431B-AD4F-A0A72A5639E8}" srcOrd="1" destOrd="0" presId="urn:microsoft.com/office/officeart/2005/8/layout/cycle8"/>
    <dgm:cxn modelId="{68C292B4-0FEB-415B-99BE-0D74170B2EF0}" type="presOf" srcId="{AA80F182-1D54-4657-9CDD-9A9BD0F1FE91}" destId="{5E3C1FEF-1C91-4421-9146-76AA78927E38}" srcOrd="0" destOrd="0" presId="urn:microsoft.com/office/officeart/2005/8/layout/cycle8"/>
    <dgm:cxn modelId="{EC412B35-3D6C-4C97-A3F8-1C01E2FD83D0}" srcId="{744B62EC-A397-40F0-BDE1-537B0F6DF98E}" destId="{E91510A4-F585-4868-9F5A-463FE7EE6414}" srcOrd="2" destOrd="0" parTransId="{01651CE5-880E-484B-9778-8D7D902BC589}" sibTransId="{C0E0287B-2D82-4570-B863-904FEC5F239C}"/>
    <dgm:cxn modelId="{499A551C-DF60-44F2-A7AC-B3A86EA694D5}" type="presOf" srcId="{744B62EC-A397-40F0-BDE1-537B0F6DF98E}" destId="{74BA5009-3A2A-42E1-9E3F-BE8F9A155278}" srcOrd="0" destOrd="0" presId="urn:microsoft.com/office/officeart/2005/8/layout/cycle8"/>
    <dgm:cxn modelId="{5E4CD3A1-E621-4448-BF81-B12A8FDB87CD}" type="presOf" srcId="{F58EFA85-56BB-4861-A0B9-183EC7286A5A}" destId="{21D273C0-0C1D-42F3-9BD2-B79F6EF902B5}" srcOrd="0" destOrd="0" presId="urn:microsoft.com/office/officeart/2005/8/layout/cycle8"/>
    <dgm:cxn modelId="{345A1F3C-2F5A-4C2A-81B2-2556D61DBAEA}" type="presOf" srcId="{E91510A4-F585-4868-9F5A-463FE7EE6414}" destId="{75C08909-9C03-4E6E-93C1-4CDD4B395DD8}" srcOrd="0" destOrd="0" presId="urn:microsoft.com/office/officeart/2005/8/layout/cycle8"/>
    <dgm:cxn modelId="{3C46A85B-ED1F-43A3-950D-D4750FB392BF}" srcId="{744B62EC-A397-40F0-BDE1-537B0F6DF98E}" destId="{AA80F182-1D54-4657-9CDD-9A9BD0F1FE91}" srcOrd="0" destOrd="0" parTransId="{91F5A974-D6CD-4BA2-BF46-EC2CE27246EE}" sibTransId="{45A705E8-B0DF-40E8-9239-CD0EC9B00104}"/>
    <dgm:cxn modelId="{72BEF1EA-015E-4214-98B0-C77408C13B5C}" type="presOf" srcId="{F58EFA85-56BB-4861-A0B9-183EC7286A5A}" destId="{7D65F076-69F6-4CF5-95C0-9B0041EFB513}" srcOrd="1" destOrd="0" presId="urn:microsoft.com/office/officeart/2005/8/layout/cycle8"/>
    <dgm:cxn modelId="{D05DEC26-6187-4CDF-B019-C3E528E738FC}" srcId="{744B62EC-A397-40F0-BDE1-537B0F6DF98E}" destId="{F58EFA85-56BB-4861-A0B9-183EC7286A5A}" srcOrd="1" destOrd="0" parTransId="{7FA0E547-9D22-4F94-AB8E-01D145BBA515}" sibTransId="{D9AE7153-0347-4E24-AB38-E226573F9263}"/>
    <dgm:cxn modelId="{EB19F92A-D2D4-4F2A-93D0-D134407FB9AA}" type="presParOf" srcId="{74BA5009-3A2A-42E1-9E3F-BE8F9A155278}" destId="{5E3C1FEF-1C91-4421-9146-76AA78927E38}" srcOrd="0" destOrd="0" presId="urn:microsoft.com/office/officeart/2005/8/layout/cycle8"/>
    <dgm:cxn modelId="{F1514E94-8FBA-441B-9370-65D010FFB17B}" type="presParOf" srcId="{74BA5009-3A2A-42E1-9E3F-BE8F9A155278}" destId="{E74A7550-3B8B-44C0-BBB6-54B2206DD49B}" srcOrd="1" destOrd="0" presId="urn:microsoft.com/office/officeart/2005/8/layout/cycle8"/>
    <dgm:cxn modelId="{20CC6B46-52EF-4696-986A-1CB3BD7912E0}" type="presParOf" srcId="{74BA5009-3A2A-42E1-9E3F-BE8F9A155278}" destId="{C087677A-140E-4B38-9175-E263F1B845A0}" srcOrd="2" destOrd="0" presId="urn:microsoft.com/office/officeart/2005/8/layout/cycle8"/>
    <dgm:cxn modelId="{BD73CA15-CB37-4AEC-9F83-F59C54140C83}" type="presParOf" srcId="{74BA5009-3A2A-42E1-9E3F-BE8F9A155278}" destId="{9F5286CE-DBFD-4D01-BEDE-7465C0A2828C}" srcOrd="3" destOrd="0" presId="urn:microsoft.com/office/officeart/2005/8/layout/cycle8"/>
    <dgm:cxn modelId="{115C5742-A47F-448C-8EBB-AD5C5B1335FA}" type="presParOf" srcId="{74BA5009-3A2A-42E1-9E3F-BE8F9A155278}" destId="{21D273C0-0C1D-42F3-9BD2-B79F6EF902B5}" srcOrd="4" destOrd="0" presId="urn:microsoft.com/office/officeart/2005/8/layout/cycle8"/>
    <dgm:cxn modelId="{DE6FDE49-6079-4F7B-9BC9-6401E8E189D4}" type="presParOf" srcId="{74BA5009-3A2A-42E1-9E3F-BE8F9A155278}" destId="{4E7F6C01-382D-443B-8810-2526EAF7E3F8}" srcOrd="5" destOrd="0" presId="urn:microsoft.com/office/officeart/2005/8/layout/cycle8"/>
    <dgm:cxn modelId="{921E5357-1BC5-4151-9351-51478464E480}" type="presParOf" srcId="{74BA5009-3A2A-42E1-9E3F-BE8F9A155278}" destId="{6C6B73F0-1EC5-4A57-9266-56573024F1FB}" srcOrd="6" destOrd="0" presId="urn:microsoft.com/office/officeart/2005/8/layout/cycle8"/>
    <dgm:cxn modelId="{08C8C6A9-39CD-4EFE-AFB8-CC7FA11D95A2}" type="presParOf" srcId="{74BA5009-3A2A-42E1-9E3F-BE8F9A155278}" destId="{7D65F076-69F6-4CF5-95C0-9B0041EFB513}" srcOrd="7" destOrd="0" presId="urn:microsoft.com/office/officeart/2005/8/layout/cycle8"/>
    <dgm:cxn modelId="{E9620561-0C11-48CD-9AEC-FFACE944CC34}" type="presParOf" srcId="{74BA5009-3A2A-42E1-9E3F-BE8F9A155278}" destId="{75C08909-9C03-4E6E-93C1-4CDD4B395DD8}" srcOrd="8" destOrd="0" presId="urn:microsoft.com/office/officeart/2005/8/layout/cycle8"/>
    <dgm:cxn modelId="{52DA02D2-B623-4971-A434-E6B9081AC2A5}" type="presParOf" srcId="{74BA5009-3A2A-42E1-9E3F-BE8F9A155278}" destId="{777340D9-8FFC-4F26-8163-BA4F8ABACBC9}" srcOrd="9" destOrd="0" presId="urn:microsoft.com/office/officeart/2005/8/layout/cycle8"/>
    <dgm:cxn modelId="{1DEB82D5-206A-4158-8E03-08D4114086C6}" type="presParOf" srcId="{74BA5009-3A2A-42E1-9E3F-BE8F9A155278}" destId="{AB2AE993-2B97-417C-A486-E0FFFEED00D9}" srcOrd="10" destOrd="0" presId="urn:microsoft.com/office/officeart/2005/8/layout/cycle8"/>
    <dgm:cxn modelId="{D11B5FD2-378B-4848-AEF0-8E36D8D903E7}" type="presParOf" srcId="{74BA5009-3A2A-42E1-9E3F-BE8F9A155278}" destId="{869572FC-5D9C-431B-AD4F-A0A72A5639E8}" srcOrd="11" destOrd="0" presId="urn:microsoft.com/office/officeart/2005/8/layout/cycle8"/>
    <dgm:cxn modelId="{383AD426-BF6F-4E25-9F15-6C4689CEF620}" type="presParOf" srcId="{74BA5009-3A2A-42E1-9E3F-BE8F9A155278}" destId="{4966A8A6-1781-4C01-BC78-BFF4175F743A}" srcOrd="12" destOrd="0" presId="urn:microsoft.com/office/officeart/2005/8/layout/cycle8"/>
    <dgm:cxn modelId="{E87FBD32-0D21-414F-BDCB-46E12A080BE7}" type="presParOf" srcId="{74BA5009-3A2A-42E1-9E3F-BE8F9A155278}" destId="{34FE38C1-21D8-442D-876D-A98D03A452DC}" srcOrd="13" destOrd="0" presId="urn:microsoft.com/office/officeart/2005/8/layout/cycle8"/>
    <dgm:cxn modelId="{7DE32F04-3E90-4D0E-8659-1CB5A34B9C94}" type="presParOf" srcId="{74BA5009-3A2A-42E1-9E3F-BE8F9A155278}" destId="{114D6F93-2534-4D69-B4FF-1FEB0DBE95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22E5B7-7B04-49AC-93C1-8E0C4A3DC6E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49BF9517-D10D-4867-A9D6-3F60C4A5AD0C}">
      <dgm:prSet phldrT="[Szöveg]"/>
      <dgm:spPr/>
      <dgm:t>
        <a:bodyPr/>
        <a:lstStyle/>
        <a:p>
          <a:r>
            <a:rPr lang="hu-HU" dirty="0" smtClean="0"/>
            <a:t>ELLÁTÁS</a:t>
          </a:r>
          <a:endParaRPr lang="hu-HU" dirty="0"/>
        </a:p>
      </dgm:t>
    </dgm:pt>
    <dgm:pt modelId="{E424945F-DFFD-4B4F-90F4-0766AAF190A6}" type="parTrans" cxnId="{321EB70A-625F-48B2-8E63-4C495C5E8C37}">
      <dgm:prSet/>
      <dgm:spPr/>
      <dgm:t>
        <a:bodyPr/>
        <a:lstStyle/>
        <a:p>
          <a:endParaRPr lang="hu-HU"/>
        </a:p>
      </dgm:t>
    </dgm:pt>
    <dgm:pt modelId="{20B529FC-9DEA-40E2-BA32-2DD65870441B}" type="sibTrans" cxnId="{321EB70A-625F-48B2-8E63-4C495C5E8C37}">
      <dgm:prSet/>
      <dgm:spPr/>
      <dgm:t>
        <a:bodyPr/>
        <a:lstStyle/>
        <a:p>
          <a:endParaRPr lang="hu-HU"/>
        </a:p>
      </dgm:t>
    </dgm:pt>
    <dgm:pt modelId="{193CFEF0-A3AE-4DB4-8011-0A7A995F91F9}">
      <dgm:prSet phldrT="[Szöveg]"/>
      <dgm:spPr/>
      <dgm:t>
        <a:bodyPr/>
        <a:lstStyle/>
        <a:p>
          <a:r>
            <a:rPr lang="hu-HU" dirty="0" smtClean="0"/>
            <a:t>ÜZEMBEN TARTÁS</a:t>
          </a:r>
          <a:endParaRPr lang="hu-HU" dirty="0"/>
        </a:p>
      </dgm:t>
    </dgm:pt>
    <dgm:pt modelId="{F19B2D1A-A759-42A2-9B1A-E71045A2D60D}" type="parTrans" cxnId="{C6C45B51-F7AE-4F03-89EB-543B2C933E2B}">
      <dgm:prSet/>
      <dgm:spPr/>
      <dgm:t>
        <a:bodyPr/>
        <a:lstStyle/>
        <a:p>
          <a:endParaRPr lang="hu-HU"/>
        </a:p>
      </dgm:t>
    </dgm:pt>
    <dgm:pt modelId="{5E8795AC-3F3D-4FAF-A68F-8C5E098CE08F}" type="sibTrans" cxnId="{C6C45B51-F7AE-4F03-89EB-543B2C933E2B}">
      <dgm:prSet/>
      <dgm:spPr/>
      <dgm:t>
        <a:bodyPr/>
        <a:lstStyle/>
        <a:p>
          <a:endParaRPr lang="hu-HU"/>
        </a:p>
      </dgm:t>
    </dgm:pt>
    <dgm:pt modelId="{2E436E10-9D86-4E7F-A196-55182E26C55B}">
      <dgm:prSet phldrT="[Szöveg]"/>
      <dgm:spPr/>
      <dgm:t>
        <a:bodyPr/>
        <a:lstStyle/>
        <a:p>
          <a:r>
            <a:rPr lang="hu-HU" dirty="0" smtClean="0"/>
            <a:t>MOZGATÁS-SZÁLLÍTÁS</a:t>
          </a:r>
          <a:endParaRPr lang="hu-HU" dirty="0"/>
        </a:p>
      </dgm:t>
    </dgm:pt>
    <dgm:pt modelId="{2E7E1A91-BB5F-4079-9DEC-AB1E340BF403}" type="parTrans" cxnId="{81C1175C-5A5C-4895-9333-83375100BD82}">
      <dgm:prSet/>
      <dgm:spPr/>
      <dgm:t>
        <a:bodyPr/>
        <a:lstStyle/>
        <a:p>
          <a:endParaRPr lang="hu-HU"/>
        </a:p>
      </dgm:t>
    </dgm:pt>
    <dgm:pt modelId="{A079FA3F-B775-47CE-8102-EB4652CF4D5B}" type="sibTrans" cxnId="{81C1175C-5A5C-4895-9333-83375100BD82}">
      <dgm:prSet/>
      <dgm:spPr/>
      <dgm:t>
        <a:bodyPr/>
        <a:lstStyle/>
        <a:p>
          <a:endParaRPr lang="hu-HU"/>
        </a:p>
      </dgm:t>
    </dgm:pt>
    <dgm:pt modelId="{A530C719-196E-4672-93EC-8299F14E44DB}">
      <dgm:prSet phldrT="[Szöveg]"/>
      <dgm:spPr/>
      <dgm:t>
        <a:bodyPr/>
        <a:lstStyle/>
        <a:p>
          <a:r>
            <a:rPr lang="hu-HU" dirty="0" smtClean="0"/>
            <a:t>INFRASTRUKTÚRA</a:t>
          </a:r>
          <a:endParaRPr lang="hu-HU" dirty="0"/>
        </a:p>
      </dgm:t>
    </dgm:pt>
    <dgm:pt modelId="{31404F9A-866F-4876-838A-B081E32CA8F6}" type="parTrans" cxnId="{1DE33766-CD85-442B-A01C-31B549F6E7AB}">
      <dgm:prSet/>
      <dgm:spPr/>
      <dgm:t>
        <a:bodyPr/>
        <a:lstStyle/>
        <a:p>
          <a:endParaRPr lang="hu-HU"/>
        </a:p>
      </dgm:t>
    </dgm:pt>
    <dgm:pt modelId="{F3B4C4D0-154B-426F-8F25-750C83585C65}" type="sibTrans" cxnId="{1DE33766-CD85-442B-A01C-31B549F6E7AB}">
      <dgm:prSet/>
      <dgm:spPr/>
      <dgm:t>
        <a:bodyPr/>
        <a:lstStyle/>
        <a:p>
          <a:endParaRPr lang="hu-HU"/>
        </a:p>
      </dgm:t>
    </dgm:pt>
    <dgm:pt modelId="{7977E7E3-CED3-43E0-A314-8184EB043822}">
      <dgm:prSet phldrT="[Szöveg]"/>
      <dgm:spPr/>
      <dgm:t>
        <a:bodyPr/>
        <a:lstStyle/>
        <a:p>
          <a:r>
            <a:rPr lang="hu-HU" dirty="0" smtClean="0"/>
            <a:t>LOGISZTKAI TÁMOGATÁS</a:t>
          </a:r>
          <a:endParaRPr lang="hu-HU" dirty="0"/>
        </a:p>
      </dgm:t>
    </dgm:pt>
    <dgm:pt modelId="{0A2C2E1B-1C97-4B01-A6DB-5942D892842D}" type="parTrans" cxnId="{7FCA3072-F2D4-4625-9DD1-B19ED41E5EA0}">
      <dgm:prSet/>
      <dgm:spPr/>
      <dgm:t>
        <a:bodyPr/>
        <a:lstStyle/>
        <a:p>
          <a:endParaRPr lang="hu-HU"/>
        </a:p>
      </dgm:t>
    </dgm:pt>
    <dgm:pt modelId="{20E08B9D-7749-4240-AAAE-9C084FB4D8B6}" type="sibTrans" cxnId="{7FCA3072-F2D4-4625-9DD1-B19ED41E5EA0}">
      <dgm:prSet/>
      <dgm:spPr/>
      <dgm:t>
        <a:bodyPr/>
        <a:lstStyle/>
        <a:p>
          <a:endParaRPr lang="hu-HU"/>
        </a:p>
      </dgm:t>
    </dgm:pt>
    <dgm:pt modelId="{0596C481-1450-4CB6-8366-63DB8CBBCEA9}" type="pres">
      <dgm:prSet presAssocID="{8F22E5B7-7B04-49AC-93C1-8E0C4A3DC6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6DF199D-CF2F-4D76-B264-510D02B66F9C}" type="pres">
      <dgm:prSet presAssocID="{49BF9517-D10D-4867-A9D6-3F60C4A5AD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FA92E4-4935-4646-BEE8-47F1235D2CBE}" type="pres">
      <dgm:prSet presAssocID="{20B529FC-9DEA-40E2-BA32-2DD65870441B}" presName="sibTrans" presStyleCnt="0"/>
      <dgm:spPr/>
    </dgm:pt>
    <dgm:pt modelId="{86A8D81A-38D9-4DF0-AB06-A203B7550476}" type="pres">
      <dgm:prSet presAssocID="{193CFEF0-A3AE-4DB4-8011-0A7A995F91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0A5FCB-DAE7-4830-ABB8-7B67EEE9DF5A}" type="pres">
      <dgm:prSet presAssocID="{5E8795AC-3F3D-4FAF-A68F-8C5E098CE08F}" presName="sibTrans" presStyleCnt="0"/>
      <dgm:spPr/>
    </dgm:pt>
    <dgm:pt modelId="{7DB0B995-3B67-44D2-9C0C-A311587A1085}" type="pres">
      <dgm:prSet presAssocID="{2E436E10-9D86-4E7F-A196-55182E26C5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77176A-5168-4CD0-B95C-0521A1D82310}" type="pres">
      <dgm:prSet presAssocID="{A079FA3F-B775-47CE-8102-EB4652CF4D5B}" presName="sibTrans" presStyleCnt="0"/>
      <dgm:spPr/>
    </dgm:pt>
    <dgm:pt modelId="{E214E6D1-D708-4A24-A849-924A1317B2A1}" type="pres">
      <dgm:prSet presAssocID="{A530C719-196E-4672-93EC-8299F14E44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0335E7-8405-4047-AB0D-AFF3069A8F9F}" type="pres">
      <dgm:prSet presAssocID="{F3B4C4D0-154B-426F-8F25-750C83585C65}" presName="sibTrans" presStyleCnt="0"/>
      <dgm:spPr/>
    </dgm:pt>
    <dgm:pt modelId="{03D7E595-C65B-480E-BC5C-B8E4E4C3C040}" type="pres">
      <dgm:prSet presAssocID="{7977E7E3-CED3-43E0-A314-8184EB0438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EF8400D-CE24-434F-A121-6E0063A1BA9F}" type="presOf" srcId="{49BF9517-D10D-4867-A9D6-3F60C4A5AD0C}" destId="{66DF199D-CF2F-4D76-B264-510D02B66F9C}" srcOrd="0" destOrd="0" presId="urn:microsoft.com/office/officeart/2005/8/layout/default"/>
    <dgm:cxn modelId="{81C1175C-5A5C-4895-9333-83375100BD82}" srcId="{8F22E5B7-7B04-49AC-93C1-8E0C4A3DC6EA}" destId="{2E436E10-9D86-4E7F-A196-55182E26C55B}" srcOrd="2" destOrd="0" parTransId="{2E7E1A91-BB5F-4079-9DEC-AB1E340BF403}" sibTransId="{A079FA3F-B775-47CE-8102-EB4652CF4D5B}"/>
    <dgm:cxn modelId="{C6C45B51-F7AE-4F03-89EB-543B2C933E2B}" srcId="{8F22E5B7-7B04-49AC-93C1-8E0C4A3DC6EA}" destId="{193CFEF0-A3AE-4DB4-8011-0A7A995F91F9}" srcOrd="1" destOrd="0" parTransId="{F19B2D1A-A759-42A2-9B1A-E71045A2D60D}" sibTransId="{5E8795AC-3F3D-4FAF-A68F-8C5E098CE08F}"/>
    <dgm:cxn modelId="{E1B7802A-8A20-42C9-BD18-5DCBB21B2D25}" type="presOf" srcId="{A530C719-196E-4672-93EC-8299F14E44DB}" destId="{E214E6D1-D708-4A24-A849-924A1317B2A1}" srcOrd="0" destOrd="0" presId="urn:microsoft.com/office/officeart/2005/8/layout/default"/>
    <dgm:cxn modelId="{321EB70A-625F-48B2-8E63-4C495C5E8C37}" srcId="{8F22E5B7-7B04-49AC-93C1-8E0C4A3DC6EA}" destId="{49BF9517-D10D-4867-A9D6-3F60C4A5AD0C}" srcOrd="0" destOrd="0" parTransId="{E424945F-DFFD-4B4F-90F4-0766AAF190A6}" sibTransId="{20B529FC-9DEA-40E2-BA32-2DD65870441B}"/>
    <dgm:cxn modelId="{09CCAD03-E1B2-4F86-A79B-BADA93DB8B54}" type="presOf" srcId="{2E436E10-9D86-4E7F-A196-55182E26C55B}" destId="{7DB0B995-3B67-44D2-9C0C-A311587A1085}" srcOrd="0" destOrd="0" presId="urn:microsoft.com/office/officeart/2005/8/layout/default"/>
    <dgm:cxn modelId="{4ABB187B-6D98-4922-8DC9-41936730D13E}" type="presOf" srcId="{7977E7E3-CED3-43E0-A314-8184EB043822}" destId="{03D7E595-C65B-480E-BC5C-B8E4E4C3C040}" srcOrd="0" destOrd="0" presId="urn:microsoft.com/office/officeart/2005/8/layout/default"/>
    <dgm:cxn modelId="{1DE33766-CD85-442B-A01C-31B549F6E7AB}" srcId="{8F22E5B7-7B04-49AC-93C1-8E0C4A3DC6EA}" destId="{A530C719-196E-4672-93EC-8299F14E44DB}" srcOrd="3" destOrd="0" parTransId="{31404F9A-866F-4876-838A-B081E32CA8F6}" sibTransId="{F3B4C4D0-154B-426F-8F25-750C83585C65}"/>
    <dgm:cxn modelId="{7FCA3072-F2D4-4625-9DD1-B19ED41E5EA0}" srcId="{8F22E5B7-7B04-49AC-93C1-8E0C4A3DC6EA}" destId="{7977E7E3-CED3-43E0-A314-8184EB043822}" srcOrd="4" destOrd="0" parTransId="{0A2C2E1B-1C97-4B01-A6DB-5942D892842D}" sibTransId="{20E08B9D-7749-4240-AAAE-9C084FB4D8B6}"/>
    <dgm:cxn modelId="{6522D964-3519-47CE-BE3B-99FFE85C9D47}" type="presOf" srcId="{8F22E5B7-7B04-49AC-93C1-8E0C4A3DC6EA}" destId="{0596C481-1450-4CB6-8366-63DB8CBBCEA9}" srcOrd="0" destOrd="0" presId="urn:microsoft.com/office/officeart/2005/8/layout/default"/>
    <dgm:cxn modelId="{51980F9B-641E-4A23-8C41-C1114433A16B}" type="presOf" srcId="{193CFEF0-A3AE-4DB4-8011-0A7A995F91F9}" destId="{86A8D81A-38D9-4DF0-AB06-A203B7550476}" srcOrd="0" destOrd="0" presId="urn:microsoft.com/office/officeart/2005/8/layout/default"/>
    <dgm:cxn modelId="{D7B42B67-558E-4166-8340-A5EF8F47DA2A}" type="presParOf" srcId="{0596C481-1450-4CB6-8366-63DB8CBBCEA9}" destId="{66DF199D-CF2F-4D76-B264-510D02B66F9C}" srcOrd="0" destOrd="0" presId="urn:microsoft.com/office/officeart/2005/8/layout/default"/>
    <dgm:cxn modelId="{1829F296-98C9-4EB3-9D83-6880251437E1}" type="presParOf" srcId="{0596C481-1450-4CB6-8366-63DB8CBBCEA9}" destId="{EDFA92E4-4935-4646-BEE8-47F1235D2CBE}" srcOrd="1" destOrd="0" presId="urn:microsoft.com/office/officeart/2005/8/layout/default"/>
    <dgm:cxn modelId="{016D7DFD-75C0-49EA-B651-B881B9878187}" type="presParOf" srcId="{0596C481-1450-4CB6-8366-63DB8CBBCEA9}" destId="{86A8D81A-38D9-4DF0-AB06-A203B7550476}" srcOrd="2" destOrd="0" presId="urn:microsoft.com/office/officeart/2005/8/layout/default"/>
    <dgm:cxn modelId="{3C23D4CC-E266-4700-9006-92B4947DC410}" type="presParOf" srcId="{0596C481-1450-4CB6-8366-63DB8CBBCEA9}" destId="{260A5FCB-DAE7-4830-ABB8-7B67EEE9DF5A}" srcOrd="3" destOrd="0" presId="urn:microsoft.com/office/officeart/2005/8/layout/default"/>
    <dgm:cxn modelId="{864C0D8B-CB96-41B8-A972-9D6F709FCFB0}" type="presParOf" srcId="{0596C481-1450-4CB6-8366-63DB8CBBCEA9}" destId="{7DB0B995-3B67-44D2-9C0C-A311587A1085}" srcOrd="4" destOrd="0" presId="urn:microsoft.com/office/officeart/2005/8/layout/default"/>
    <dgm:cxn modelId="{B8034AA3-C81A-4521-80E8-10BC095F8B25}" type="presParOf" srcId="{0596C481-1450-4CB6-8366-63DB8CBBCEA9}" destId="{FE77176A-5168-4CD0-B95C-0521A1D82310}" srcOrd="5" destOrd="0" presId="urn:microsoft.com/office/officeart/2005/8/layout/default"/>
    <dgm:cxn modelId="{B9E807F9-F4EA-4362-9526-A54D2CB16A68}" type="presParOf" srcId="{0596C481-1450-4CB6-8366-63DB8CBBCEA9}" destId="{E214E6D1-D708-4A24-A849-924A1317B2A1}" srcOrd="6" destOrd="0" presId="urn:microsoft.com/office/officeart/2005/8/layout/default"/>
    <dgm:cxn modelId="{FADBC2C5-A7AE-4DC8-A58E-80D61B44B7F8}" type="presParOf" srcId="{0596C481-1450-4CB6-8366-63DB8CBBCEA9}" destId="{B60335E7-8405-4047-AB0D-AFF3069A8F9F}" srcOrd="7" destOrd="0" presId="urn:microsoft.com/office/officeart/2005/8/layout/default"/>
    <dgm:cxn modelId="{3BB6F743-F749-4BC2-9B48-D7F2B3DE6F42}" type="presParOf" srcId="{0596C481-1450-4CB6-8366-63DB8CBBCEA9}" destId="{03D7E595-C65B-480E-BC5C-B8E4E4C3C0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9E37B4-6076-47BC-AE33-8E4DDE0D5CC8}" type="doc">
      <dgm:prSet loTypeId="urn:microsoft.com/office/officeart/2005/8/layout/matrix2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u-HU"/>
        </a:p>
      </dgm:t>
    </dgm:pt>
    <dgm:pt modelId="{6936A500-8B6C-40F8-B81B-17C186822660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Stratégiai szintű logisztikai szervezetek</a:t>
          </a:r>
          <a:endParaRPr lang="hu-HU" dirty="0">
            <a:solidFill>
              <a:schemeClr val="tx1"/>
            </a:solidFill>
          </a:endParaRPr>
        </a:p>
      </dgm:t>
    </dgm:pt>
    <dgm:pt modelId="{A93E4C77-B5C7-4802-B7D5-1D43A08AF112}" type="parTrans" cxnId="{B630D607-E526-4E1E-8C5A-18EF52B735CD}">
      <dgm:prSet/>
      <dgm:spPr/>
      <dgm:t>
        <a:bodyPr/>
        <a:lstStyle/>
        <a:p>
          <a:endParaRPr lang="hu-HU"/>
        </a:p>
      </dgm:t>
    </dgm:pt>
    <dgm:pt modelId="{3F0D961B-6C2A-4836-92B7-0C34BE6D9456}" type="sibTrans" cxnId="{B630D607-E526-4E1E-8C5A-18EF52B735CD}">
      <dgm:prSet/>
      <dgm:spPr/>
      <dgm:t>
        <a:bodyPr/>
        <a:lstStyle/>
        <a:p>
          <a:endParaRPr lang="hu-HU"/>
        </a:p>
      </dgm:t>
    </dgm:pt>
    <dgm:pt modelId="{103CC07C-7495-42B3-8DBA-032B5C4B7B7F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Középirányító szintű logisztikai szerveztek</a:t>
          </a:r>
          <a:endParaRPr lang="hu-HU" dirty="0">
            <a:solidFill>
              <a:schemeClr val="tx1"/>
            </a:solidFill>
          </a:endParaRPr>
        </a:p>
      </dgm:t>
    </dgm:pt>
    <dgm:pt modelId="{1A63819A-F1D8-46C7-A237-F59046BFB661}" type="parTrans" cxnId="{0038C24A-1E9A-4BFD-84E0-82E9A9AA221C}">
      <dgm:prSet/>
      <dgm:spPr/>
      <dgm:t>
        <a:bodyPr/>
        <a:lstStyle/>
        <a:p>
          <a:endParaRPr lang="hu-HU"/>
        </a:p>
      </dgm:t>
    </dgm:pt>
    <dgm:pt modelId="{2ECB87FB-8AD2-43D0-A7F5-33C7BB9B8346}" type="sibTrans" cxnId="{0038C24A-1E9A-4BFD-84E0-82E9A9AA221C}">
      <dgm:prSet/>
      <dgm:spPr/>
      <dgm:t>
        <a:bodyPr/>
        <a:lstStyle/>
        <a:p>
          <a:endParaRPr lang="hu-HU"/>
        </a:p>
      </dgm:t>
    </dgm:pt>
    <dgm:pt modelId="{F03FC534-7CBC-4154-A7F4-9F908E517A74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Hadműveleti logisztikai szervezetek</a:t>
          </a:r>
          <a:endParaRPr lang="hu-HU" dirty="0">
            <a:solidFill>
              <a:schemeClr val="tx1"/>
            </a:solidFill>
          </a:endParaRPr>
        </a:p>
      </dgm:t>
    </dgm:pt>
    <dgm:pt modelId="{0101D740-69D5-4EC6-99E9-6335F51C6B83}" type="parTrans" cxnId="{AC2A4CCD-C220-4B76-A949-D86FBCB493A5}">
      <dgm:prSet/>
      <dgm:spPr/>
      <dgm:t>
        <a:bodyPr/>
        <a:lstStyle/>
        <a:p>
          <a:endParaRPr lang="hu-HU"/>
        </a:p>
      </dgm:t>
    </dgm:pt>
    <dgm:pt modelId="{DEF571D2-A7F6-4EB0-8992-A70E0E7367AD}" type="sibTrans" cxnId="{AC2A4CCD-C220-4B76-A949-D86FBCB493A5}">
      <dgm:prSet/>
      <dgm:spPr/>
      <dgm:t>
        <a:bodyPr/>
        <a:lstStyle/>
        <a:p>
          <a:endParaRPr lang="hu-HU"/>
        </a:p>
      </dgm:t>
    </dgm:pt>
    <dgm:pt modelId="{B05D3F44-DFC3-4295-8D8B-35767C48B9ED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Logisztikai végrehajtó szervezetek</a:t>
          </a:r>
          <a:endParaRPr lang="hu-HU" dirty="0">
            <a:solidFill>
              <a:schemeClr val="tx1"/>
            </a:solidFill>
          </a:endParaRPr>
        </a:p>
      </dgm:t>
    </dgm:pt>
    <dgm:pt modelId="{DCAD5172-9434-43F2-B533-8A3218B47CF8}" type="parTrans" cxnId="{BEFAD2F4-DEB7-49B5-8E69-7B645178B1A2}">
      <dgm:prSet/>
      <dgm:spPr/>
      <dgm:t>
        <a:bodyPr/>
        <a:lstStyle/>
        <a:p>
          <a:endParaRPr lang="hu-HU"/>
        </a:p>
      </dgm:t>
    </dgm:pt>
    <dgm:pt modelId="{1D793B4E-6A6F-41E3-9511-E4D897ED5C70}" type="sibTrans" cxnId="{BEFAD2F4-DEB7-49B5-8E69-7B645178B1A2}">
      <dgm:prSet/>
      <dgm:spPr/>
      <dgm:t>
        <a:bodyPr/>
        <a:lstStyle/>
        <a:p>
          <a:endParaRPr lang="hu-HU"/>
        </a:p>
      </dgm:t>
    </dgm:pt>
    <dgm:pt modelId="{9C755368-EAA2-4449-806C-889B8A6E9C5D}" type="pres">
      <dgm:prSet presAssocID="{0D9E37B4-6076-47BC-AE33-8E4DDE0D5C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F29195B-B7D9-4BE5-8EC0-3141C8462843}" type="pres">
      <dgm:prSet presAssocID="{0D9E37B4-6076-47BC-AE33-8E4DDE0D5CC8}" presName="axisShape" presStyleLbl="bgShp" presStyleIdx="0" presStyleCnt="1"/>
      <dgm:spPr/>
    </dgm:pt>
    <dgm:pt modelId="{9D515F54-1E9C-48FF-9A9F-178F560B0D85}" type="pres">
      <dgm:prSet presAssocID="{0D9E37B4-6076-47BC-AE33-8E4DDE0D5CC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58C87-E913-4E38-AC54-5F97266E4AB6}" type="pres">
      <dgm:prSet presAssocID="{0D9E37B4-6076-47BC-AE33-8E4DDE0D5CC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621F95-165F-46BA-A936-C630ED494ED5}" type="pres">
      <dgm:prSet presAssocID="{0D9E37B4-6076-47BC-AE33-8E4DDE0D5CC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148E9F-9F0D-43A9-BD34-DAAE0A404809}" type="pres">
      <dgm:prSet presAssocID="{0D9E37B4-6076-47BC-AE33-8E4DDE0D5CC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E25ABDF-39F9-4C8C-B838-A2C6FD7F18A2}" type="presOf" srcId="{6936A500-8B6C-40F8-B81B-17C186822660}" destId="{9D515F54-1E9C-48FF-9A9F-178F560B0D85}" srcOrd="0" destOrd="0" presId="urn:microsoft.com/office/officeart/2005/8/layout/matrix2"/>
    <dgm:cxn modelId="{DAA6F79B-7C78-4281-A3F5-B276CF5DF551}" type="presOf" srcId="{103CC07C-7495-42B3-8DBA-032B5C4B7B7F}" destId="{21D58C87-E913-4E38-AC54-5F97266E4AB6}" srcOrd="0" destOrd="0" presId="urn:microsoft.com/office/officeart/2005/8/layout/matrix2"/>
    <dgm:cxn modelId="{B630D607-E526-4E1E-8C5A-18EF52B735CD}" srcId="{0D9E37B4-6076-47BC-AE33-8E4DDE0D5CC8}" destId="{6936A500-8B6C-40F8-B81B-17C186822660}" srcOrd="0" destOrd="0" parTransId="{A93E4C77-B5C7-4802-B7D5-1D43A08AF112}" sibTransId="{3F0D961B-6C2A-4836-92B7-0C34BE6D9456}"/>
    <dgm:cxn modelId="{0038C24A-1E9A-4BFD-84E0-82E9A9AA221C}" srcId="{0D9E37B4-6076-47BC-AE33-8E4DDE0D5CC8}" destId="{103CC07C-7495-42B3-8DBA-032B5C4B7B7F}" srcOrd="1" destOrd="0" parTransId="{1A63819A-F1D8-46C7-A237-F59046BFB661}" sibTransId="{2ECB87FB-8AD2-43D0-A7F5-33C7BB9B8346}"/>
    <dgm:cxn modelId="{9BE7086E-BE4D-4987-979D-882413C8EB8E}" type="presOf" srcId="{0D9E37B4-6076-47BC-AE33-8E4DDE0D5CC8}" destId="{9C755368-EAA2-4449-806C-889B8A6E9C5D}" srcOrd="0" destOrd="0" presId="urn:microsoft.com/office/officeart/2005/8/layout/matrix2"/>
    <dgm:cxn modelId="{B71B9DEE-C7A7-4D63-9484-2F33C894F148}" type="presOf" srcId="{F03FC534-7CBC-4154-A7F4-9F908E517A74}" destId="{38621F95-165F-46BA-A936-C630ED494ED5}" srcOrd="0" destOrd="0" presId="urn:microsoft.com/office/officeart/2005/8/layout/matrix2"/>
    <dgm:cxn modelId="{22FA8C1A-0AA7-456E-83AA-E58BD074848F}" type="presOf" srcId="{B05D3F44-DFC3-4295-8D8B-35767C48B9ED}" destId="{80148E9F-9F0D-43A9-BD34-DAAE0A404809}" srcOrd="0" destOrd="0" presId="urn:microsoft.com/office/officeart/2005/8/layout/matrix2"/>
    <dgm:cxn modelId="{BEFAD2F4-DEB7-49B5-8E69-7B645178B1A2}" srcId="{0D9E37B4-6076-47BC-AE33-8E4DDE0D5CC8}" destId="{B05D3F44-DFC3-4295-8D8B-35767C48B9ED}" srcOrd="3" destOrd="0" parTransId="{DCAD5172-9434-43F2-B533-8A3218B47CF8}" sibTransId="{1D793B4E-6A6F-41E3-9511-E4D897ED5C70}"/>
    <dgm:cxn modelId="{AC2A4CCD-C220-4B76-A949-D86FBCB493A5}" srcId="{0D9E37B4-6076-47BC-AE33-8E4DDE0D5CC8}" destId="{F03FC534-7CBC-4154-A7F4-9F908E517A74}" srcOrd="2" destOrd="0" parTransId="{0101D740-69D5-4EC6-99E9-6335F51C6B83}" sibTransId="{DEF571D2-A7F6-4EB0-8992-A70E0E7367AD}"/>
    <dgm:cxn modelId="{7D2B2E64-AC2E-4133-B036-78CD7BF8AC86}" type="presParOf" srcId="{9C755368-EAA2-4449-806C-889B8A6E9C5D}" destId="{FF29195B-B7D9-4BE5-8EC0-3141C8462843}" srcOrd="0" destOrd="0" presId="urn:microsoft.com/office/officeart/2005/8/layout/matrix2"/>
    <dgm:cxn modelId="{825B63D3-2727-4BD4-9393-D5444EE5D5B2}" type="presParOf" srcId="{9C755368-EAA2-4449-806C-889B8A6E9C5D}" destId="{9D515F54-1E9C-48FF-9A9F-178F560B0D85}" srcOrd="1" destOrd="0" presId="urn:microsoft.com/office/officeart/2005/8/layout/matrix2"/>
    <dgm:cxn modelId="{815C7ADA-F63B-45AE-B8FD-711E38403912}" type="presParOf" srcId="{9C755368-EAA2-4449-806C-889B8A6E9C5D}" destId="{21D58C87-E913-4E38-AC54-5F97266E4AB6}" srcOrd="2" destOrd="0" presId="urn:microsoft.com/office/officeart/2005/8/layout/matrix2"/>
    <dgm:cxn modelId="{06FC00C2-7BCA-4BFA-A2F5-44D117820833}" type="presParOf" srcId="{9C755368-EAA2-4449-806C-889B8A6E9C5D}" destId="{38621F95-165F-46BA-A936-C630ED494ED5}" srcOrd="3" destOrd="0" presId="urn:microsoft.com/office/officeart/2005/8/layout/matrix2"/>
    <dgm:cxn modelId="{EE84752A-FDF0-42F7-A2F7-AB898AA35066}" type="presParOf" srcId="{9C755368-EAA2-4449-806C-889B8A6E9C5D}" destId="{80148E9F-9F0D-43A9-BD34-DAAE0A40480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F55C6A-FBDE-4D4C-B329-65C2F32799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23018398-C6E1-4857-8B8A-0422EEF7AD34}">
      <dgm:prSet phldrT="[Szöveg]"/>
      <dgm:spPr/>
      <dgm:t>
        <a:bodyPr/>
        <a:lstStyle/>
        <a:p>
          <a:r>
            <a:rPr lang="hu-HU" dirty="0" smtClean="0"/>
            <a:t>Gazdasági igazgatóságok főbb feladatai</a:t>
          </a:r>
          <a:endParaRPr lang="hu-HU" dirty="0"/>
        </a:p>
      </dgm:t>
    </dgm:pt>
    <dgm:pt modelId="{276026CA-C495-4A56-9CA5-99614C387764}" type="parTrans" cxnId="{9F07238C-2674-49D2-A199-90F9E80FFB3A}">
      <dgm:prSet/>
      <dgm:spPr/>
      <dgm:t>
        <a:bodyPr/>
        <a:lstStyle/>
        <a:p>
          <a:endParaRPr lang="hu-HU"/>
        </a:p>
      </dgm:t>
    </dgm:pt>
    <dgm:pt modelId="{9AEFEB54-3A9B-48CF-8A31-482F42380DCE}" type="sibTrans" cxnId="{9F07238C-2674-49D2-A199-90F9E80FFB3A}">
      <dgm:prSet/>
      <dgm:spPr/>
      <dgm:t>
        <a:bodyPr/>
        <a:lstStyle/>
        <a:p>
          <a:endParaRPr lang="hu-HU"/>
        </a:p>
      </dgm:t>
    </dgm:pt>
    <dgm:pt modelId="{97303570-FB7B-4845-9D2D-75A22E5D5352}">
      <dgm:prSet phldrT="[Szöveg]"/>
      <dgm:spPr/>
      <dgm:t>
        <a:bodyPr/>
        <a:lstStyle/>
        <a:p>
          <a:r>
            <a:rPr lang="hu-HU" dirty="0" smtClean="0"/>
            <a:t>Rendőri csapaterő szervezett fellépése</a:t>
          </a:r>
          <a:endParaRPr lang="hu-HU" dirty="0"/>
        </a:p>
      </dgm:t>
    </dgm:pt>
    <dgm:pt modelId="{5E3F904A-B12C-4794-9BE3-D2DA890F338C}" type="parTrans" cxnId="{1C7F7340-C22F-480B-BF87-643F6ACA44D4}">
      <dgm:prSet/>
      <dgm:spPr/>
      <dgm:t>
        <a:bodyPr/>
        <a:lstStyle/>
        <a:p>
          <a:endParaRPr lang="hu-HU"/>
        </a:p>
      </dgm:t>
    </dgm:pt>
    <dgm:pt modelId="{196F28B0-C9A9-4153-8FD4-1541B5A72722}" type="sibTrans" cxnId="{1C7F7340-C22F-480B-BF87-643F6ACA44D4}">
      <dgm:prSet/>
      <dgm:spPr/>
      <dgm:t>
        <a:bodyPr/>
        <a:lstStyle/>
        <a:p>
          <a:endParaRPr lang="hu-HU"/>
        </a:p>
      </dgm:t>
    </dgm:pt>
    <dgm:pt modelId="{D883B65B-6B95-494D-8EEF-2074226246B8}">
      <dgm:prSet phldrT="[Szöveg]"/>
      <dgm:spPr/>
      <dgm:t>
        <a:bodyPr/>
        <a:lstStyle/>
        <a:p>
          <a:r>
            <a:rPr lang="hu-HU" dirty="0" smtClean="0"/>
            <a:t>Rendkívüli időszakokban végrehajtandó feladatok</a:t>
          </a:r>
          <a:endParaRPr lang="hu-HU" dirty="0"/>
        </a:p>
      </dgm:t>
    </dgm:pt>
    <dgm:pt modelId="{DE768C0D-FFE0-4B6B-880A-4C5223386E60}" type="parTrans" cxnId="{2588A65F-218B-46FA-BB44-1CFA6150AAD2}">
      <dgm:prSet/>
      <dgm:spPr/>
      <dgm:t>
        <a:bodyPr/>
        <a:lstStyle/>
        <a:p>
          <a:endParaRPr lang="hu-HU"/>
        </a:p>
      </dgm:t>
    </dgm:pt>
    <dgm:pt modelId="{1A566957-E830-4046-A1D4-6BCC46961273}" type="sibTrans" cxnId="{2588A65F-218B-46FA-BB44-1CFA6150AAD2}">
      <dgm:prSet/>
      <dgm:spPr/>
      <dgm:t>
        <a:bodyPr/>
        <a:lstStyle/>
        <a:p>
          <a:endParaRPr lang="hu-HU"/>
        </a:p>
      </dgm:t>
    </dgm:pt>
    <dgm:pt modelId="{A2DD6739-BEF1-4D01-B260-F1D1773F2387}">
      <dgm:prSet phldrT="[Szöveg]"/>
      <dgm:spPr/>
      <dgm:t>
        <a:bodyPr/>
        <a:lstStyle/>
        <a:p>
          <a:r>
            <a:rPr lang="hu-HU" dirty="0" smtClean="0"/>
            <a:t>Távoli, közeli, végrehajtási, befejező időszak</a:t>
          </a:r>
          <a:endParaRPr lang="hu-HU" dirty="0"/>
        </a:p>
      </dgm:t>
    </dgm:pt>
    <dgm:pt modelId="{164B8CC5-EE7B-4830-8EC9-3D42D7E69B0F}" type="parTrans" cxnId="{5C9424E5-B959-4CFF-A95F-7AF7D8D0F5B0}">
      <dgm:prSet/>
      <dgm:spPr/>
      <dgm:t>
        <a:bodyPr/>
        <a:lstStyle/>
        <a:p>
          <a:endParaRPr lang="hu-HU"/>
        </a:p>
      </dgm:t>
    </dgm:pt>
    <dgm:pt modelId="{DD8C13E9-B2EE-4369-9A39-263A61EFF346}" type="sibTrans" cxnId="{5C9424E5-B959-4CFF-A95F-7AF7D8D0F5B0}">
      <dgm:prSet/>
      <dgm:spPr/>
      <dgm:t>
        <a:bodyPr/>
        <a:lstStyle/>
        <a:p>
          <a:endParaRPr lang="hu-HU"/>
        </a:p>
      </dgm:t>
    </dgm:pt>
    <dgm:pt modelId="{CF170A78-FD34-49F6-9265-D9485588AF51}">
      <dgm:prSet phldrT="[Szöveg]"/>
      <dgm:spPr/>
      <dgm:t>
        <a:bodyPr/>
        <a:lstStyle/>
        <a:p>
          <a:r>
            <a:rPr lang="hu-HU" dirty="0" smtClean="0"/>
            <a:t>Közrend helyreállítása – Készenléti Rendőrség</a:t>
          </a:r>
          <a:endParaRPr lang="hu-HU" dirty="0"/>
        </a:p>
      </dgm:t>
    </dgm:pt>
    <dgm:pt modelId="{2A3B1814-D4BC-4D7D-A361-F5F1BE845815}" type="parTrans" cxnId="{89830D32-9F1B-44D4-84C4-2D2030916BC5}">
      <dgm:prSet/>
      <dgm:spPr/>
      <dgm:t>
        <a:bodyPr/>
        <a:lstStyle/>
        <a:p>
          <a:endParaRPr lang="hu-HU"/>
        </a:p>
      </dgm:t>
    </dgm:pt>
    <dgm:pt modelId="{620F3E6F-1B82-44E1-BD4B-80F129408D75}" type="sibTrans" cxnId="{89830D32-9F1B-44D4-84C4-2D2030916BC5}">
      <dgm:prSet/>
      <dgm:spPr/>
      <dgm:t>
        <a:bodyPr/>
        <a:lstStyle/>
        <a:p>
          <a:endParaRPr lang="hu-HU"/>
        </a:p>
      </dgm:t>
    </dgm:pt>
    <dgm:pt modelId="{B647CFE9-5793-4461-8253-BA2304F62E81}" type="pres">
      <dgm:prSet presAssocID="{54F55C6A-FBDE-4D4C-B329-65C2F32799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CA57C20-6657-4A41-B788-9FB6BE3A8DE9}" type="pres">
      <dgm:prSet presAssocID="{23018398-C6E1-4857-8B8A-0422EEF7AD3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9030F8-4D1D-40A2-B2FA-11D2F6661A3F}" type="pres">
      <dgm:prSet presAssocID="{23018398-C6E1-4857-8B8A-0422EEF7AD3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820910-0BDB-4EB9-BC9B-28FAD3889619}" type="pres">
      <dgm:prSet presAssocID="{D883B65B-6B95-494D-8EEF-2074226246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3C4DD2-F332-40FA-B494-2981B5BCBC03}" type="pres">
      <dgm:prSet presAssocID="{D883B65B-6B95-494D-8EEF-2074226246B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1595A50-F1D6-4F45-84D8-93F380FFC876}" type="presOf" srcId="{23018398-C6E1-4857-8B8A-0422EEF7AD34}" destId="{DCA57C20-6657-4A41-B788-9FB6BE3A8DE9}" srcOrd="0" destOrd="0" presId="urn:microsoft.com/office/officeart/2005/8/layout/vList2"/>
    <dgm:cxn modelId="{2588A65F-218B-46FA-BB44-1CFA6150AAD2}" srcId="{54F55C6A-FBDE-4D4C-B329-65C2F327998C}" destId="{D883B65B-6B95-494D-8EEF-2074226246B8}" srcOrd="1" destOrd="0" parTransId="{DE768C0D-FFE0-4B6B-880A-4C5223386E60}" sibTransId="{1A566957-E830-4046-A1D4-6BCC46961273}"/>
    <dgm:cxn modelId="{89830D32-9F1B-44D4-84C4-2D2030916BC5}" srcId="{23018398-C6E1-4857-8B8A-0422EEF7AD34}" destId="{CF170A78-FD34-49F6-9265-D9485588AF51}" srcOrd="1" destOrd="0" parTransId="{2A3B1814-D4BC-4D7D-A361-F5F1BE845815}" sibTransId="{620F3E6F-1B82-44E1-BD4B-80F129408D75}"/>
    <dgm:cxn modelId="{5C9424E5-B959-4CFF-A95F-7AF7D8D0F5B0}" srcId="{D883B65B-6B95-494D-8EEF-2074226246B8}" destId="{A2DD6739-BEF1-4D01-B260-F1D1773F2387}" srcOrd="0" destOrd="0" parTransId="{164B8CC5-EE7B-4830-8EC9-3D42D7E69B0F}" sibTransId="{DD8C13E9-B2EE-4369-9A39-263A61EFF346}"/>
    <dgm:cxn modelId="{BCA2DF9D-5F1A-466B-A181-3006F2274737}" type="presOf" srcId="{54F55C6A-FBDE-4D4C-B329-65C2F327998C}" destId="{B647CFE9-5793-4461-8253-BA2304F62E81}" srcOrd="0" destOrd="0" presId="urn:microsoft.com/office/officeart/2005/8/layout/vList2"/>
    <dgm:cxn modelId="{66DABAD2-DEDA-4A9B-884A-2591C5FB7C92}" type="presOf" srcId="{CF170A78-FD34-49F6-9265-D9485588AF51}" destId="{8D9030F8-4D1D-40A2-B2FA-11D2F6661A3F}" srcOrd="0" destOrd="1" presId="urn:microsoft.com/office/officeart/2005/8/layout/vList2"/>
    <dgm:cxn modelId="{2380DEF0-3E14-468B-BBF0-6D7E812920C9}" type="presOf" srcId="{97303570-FB7B-4845-9D2D-75A22E5D5352}" destId="{8D9030F8-4D1D-40A2-B2FA-11D2F6661A3F}" srcOrd="0" destOrd="0" presId="urn:microsoft.com/office/officeart/2005/8/layout/vList2"/>
    <dgm:cxn modelId="{9F07238C-2674-49D2-A199-90F9E80FFB3A}" srcId="{54F55C6A-FBDE-4D4C-B329-65C2F327998C}" destId="{23018398-C6E1-4857-8B8A-0422EEF7AD34}" srcOrd="0" destOrd="0" parTransId="{276026CA-C495-4A56-9CA5-99614C387764}" sibTransId="{9AEFEB54-3A9B-48CF-8A31-482F42380DCE}"/>
    <dgm:cxn modelId="{7366DDFD-FE55-4283-9298-EDD42A3C04B6}" type="presOf" srcId="{D883B65B-6B95-494D-8EEF-2074226246B8}" destId="{80820910-0BDB-4EB9-BC9B-28FAD3889619}" srcOrd="0" destOrd="0" presId="urn:microsoft.com/office/officeart/2005/8/layout/vList2"/>
    <dgm:cxn modelId="{50842B8F-CFD6-42D5-BCF0-C006577443FF}" type="presOf" srcId="{A2DD6739-BEF1-4D01-B260-F1D1773F2387}" destId="{5A3C4DD2-F332-40FA-B494-2981B5BCBC03}" srcOrd="0" destOrd="0" presId="urn:microsoft.com/office/officeart/2005/8/layout/vList2"/>
    <dgm:cxn modelId="{1C7F7340-C22F-480B-BF87-643F6ACA44D4}" srcId="{23018398-C6E1-4857-8B8A-0422EEF7AD34}" destId="{97303570-FB7B-4845-9D2D-75A22E5D5352}" srcOrd="0" destOrd="0" parTransId="{5E3F904A-B12C-4794-9BE3-D2DA890F338C}" sibTransId="{196F28B0-C9A9-4153-8FD4-1541B5A72722}"/>
    <dgm:cxn modelId="{E8C7FD9F-AB83-4CE7-90B7-D9BCFC6EC2AC}" type="presParOf" srcId="{B647CFE9-5793-4461-8253-BA2304F62E81}" destId="{DCA57C20-6657-4A41-B788-9FB6BE3A8DE9}" srcOrd="0" destOrd="0" presId="urn:microsoft.com/office/officeart/2005/8/layout/vList2"/>
    <dgm:cxn modelId="{CFF9CFAA-C7A6-4636-A874-44924470D0A7}" type="presParOf" srcId="{B647CFE9-5793-4461-8253-BA2304F62E81}" destId="{8D9030F8-4D1D-40A2-B2FA-11D2F6661A3F}" srcOrd="1" destOrd="0" presId="urn:microsoft.com/office/officeart/2005/8/layout/vList2"/>
    <dgm:cxn modelId="{5E4B1172-1895-4C0D-9724-D7A9F2B5F2A9}" type="presParOf" srcId="{B647CFE9-5793-4461-8253-BA2304F62E81}" destId="{80820910-0BDB-4EB9-BC9B-28FAD3889619}" srcOrd="2" destOrd="0" presId="urn:microsoft.com/office/officeart/2005/8/layout/vList2"/>
    <dgm:cxn modelId="{3757969E-9950-4C69-8942-A3C4F39D193A}" type="presParOf" srcId="{B647CFE9-5793-4461-8253-BA2304F62E81}" destId="{5A3C4DD2-F332-40FA-B494-2981B5BCBC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F33A88F-7568-429F-9440-08737BF973C9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u-HU"/>
        </a:p>
      </dgm:t>
    </dgm:pt>
    <dgm:pt modelId="{70B5CDC0-3936-40F0-97AE-F818D6E1BF37}">
      <dgm:prSet phldrT="[Szöveg]"/>
      <dgm:spPr/>
      <dgm:t>
        <a:bodyPr/>
        <a:lstStyle/>
        <a:p>
          <a:r>
            <a:rPr lang="hu-HU" b="1" dirty="0" smtClean="0">
              <a:solidFill>
                <a:srgbClr val="003366"/>
              </a:solidFill>
            </a:rPr>
            <a:t>SZÁLLÍTÁSI</a:t>
          </a:r>
          <a:endParaRPr lang="hu-HU" b="1" dirty="0">
            <a:solidFill>
              <a:srgbClr val="003366"/>
            </a:solidFill>
          </a:endParaRPr>
        </a:p>
      </dgm:t>
    </dgm:pt>
    <dgm:pt modelId="{6544A502-8525-4E56-A9A4-336703592E22}" type="parTrans" cxnId="{6B220917-B24C-44E7-9967-1C36D6336576}">
      <dgm:prSet/>
      <dgm:spPr/>
      <dgm:t>
        <a:bodyPr/>
        <a:lstStyle/>
        <a:p>
          <a:endParaRPr lang="hu-HU"/>
        </a:p>
      </dgm:t>
    </dgm:pt>
    <dgm:pt modelId="{5F27B0BD-20FC-4C69-879A-8A63FFB65351}" type="sibTrans" cxnId="{6B220917-B24C-44E7-9967-1C36D6336576}">
      <dgm:prSet/>
      <dgm:spPr/>
      <dgm:t>
        <a:bodyPr/>
        <a:lstStyle/>
        <a:p>
          <a:endParaRPr lang="hu-HU"/>
        </a:p>
      </dgm:t>
    </dgm:pt>
    <dgm:pt modelId="{F0AC6189-BFEE-4F69-A37F-1D998373528B}">
      <dgm:prSet phldrT="[Szöveg]"/>
      <dgm:spPr/>
      <dgm:t>
        <a:bodyPr/>
        <a:lstStyle/>
        <a:p>
          <a:r>
            <a:rPr lang="hu-HU" b="1" dirty="0" smtClean="0">
              <a:solidFill>
                <a:srgbClr val="003366"/>
              </a:solidFill>
            </a:rPr>
            <a:t>LÉGI SZÁLLÍTÁSI</a:t>
          </a:r>
          <a:endParaRPr lang="hu-HU" b="1" dirty="0">
            <a:solidFill>
              <a:srgbClr val="003366"/>
            </a:solidFill>
          </a:endParaRPr>
        </a:p>
      </dgm:t>
    </dgm:pt>
    <dgm:pt modelId="{FED11198-55D5-4D8F-95A5-52EBA47DD938}" type="parTrans" cxnId="{BA8F968C-C86E-43D8-A3C3-4FE22AC63AD8}">
      <dgm:prSet/>
      <dgm:spPr/>
      <dgm:t>
        <a:bodyPr/>
        <a:lstStyle/>
        <a:p>
          <a:endParaRPr lang="hu-HU"/>
        </a:p>
      </dgm:t>
    </dgm:pt>
    <dgm:pt modelId="{C285CBC9-AEA7-450C-9797-3F73DFA85A06}" type="sibTrans" cxnId="{BA8F968C-C86E-43D8-A3C3-4FE22AC63AD8}">
      <dgm:prSet/>
      <dgm:spPr/>
      <dgm:t>
        <a:bodyPr/>
        <a:lstStyle/>
        <a:p>
          <a:endParaRPr lang="hu-HU"/>
        </a:p>
      </dgm:t>
    </dgm:pt>
    <dgm:pt modelId="{58DF7D96-0AE2-4250-858D-70826145A01D}">
      <dgm:prSet phldrT="[Szöveg]"/>
      <dgm:spPr/>
      <dgm:t>
        <a:bodyPr/>
        <a:lstStyle/>
        <a:p>
          <a:r>
            <a:rPr lang="hu-HU" b="1" dirty="0" smtClean="0">
              <a:solidFill>
                <a:srgbClr val="003366"/>
              </a:solidFill>
            </a:rPr>
            <a:t>KÜLDEMÉNYSZÁLLÍTÁSI</a:t>
          </a:r>
          <a:endParaRPr lang="hu-HU" b="1" dirty="0">
            <a:solidFill>
              <a:srgbClr val="003366"/>
            </a:solidFill>
          </a:endParaRPr>
        </a:p>
      </dgm:t>
    </dgm:pt>
    <dgm:pt modelId="{7F586D5D-8161-4DF2-BCD5-B342FD1765D1}" type="parTrans" cxnId="{1BF0D244-D108-46B0-99AE-F0CA7FB171A8}">
      <dgm:prSet/>
      <dgm:spPr/>
      <dgm:t>
        <a:bodyPr/>
        <a:lstStyle/>
        <a:p>
          <a:endParaRPr lang="hu-HU"/>
        </a:p>
      </dgm:t>
    </dgm:pt>
    <dgm:pt modelId="{54850FAB-617C-4E34-81B3-44C8B3781685}" type="sibTrans" cxnId="{1BF0D244-D108-46B0-99AE-F0CA7FB171A8}">
      <dgm:prSet/>
      <dgm:spPr/>
      <dgm:t>
        <a:bodyPr/>
        <a:lstStyle/>
        <a:p>
          <a:endParaRPr lang="hu-HU"/>
        </a:p>
      </dgm:t>
    </dgm:pt>
    <dgm:pt modelId="{70F68BAD-C8CF-42D6-B748-A45475310259}">
      <dgm:prSet phldrT="[Szöveg]"/>
      <dgm:spPr/>
      <dgm:t>
        <a:bodyPr/>
        <a:lstStyle/>
        <a:p>
          <a:r>
            <a:rPr lang="hu-HU" b="1" dirty="0" smtClean="0">
              <a:solidFill>
                <a:srgbClr val="003366"/>
              </a:solidFill>
            </a:rPr>
            <a:t>ELHELYEZÉSI</a:t>
          </a:r>
          <a:endParaRPr lang="hu-HU" b="1" dirty="0">
            <a:solidFill>
              <a:srgbClr val="003366"/>
            </a:solidFill>
          </a:endParaRPr>
        </a:p>
      </dgm:t>
    </dgm:pt>
    <dgm:pt modelId="{BDEFA1B9-4244-48EE-ABFA-968234E6805D}" type="parTrans" cxnId="{361E1562-1B74-4487-B6E9-FAF31220DA2E}">
      <dgm:prSet/>
      <dgm:spPr/>
      <dgm:t>
        <a:bodyPr/>
        <a:lstStyle/>
        <a:p>
          <a:endParaRPr lang="hu-HU"/>
        </a:p>
      </dgm:t>
    </dgm:pt>
    <dgm:pt modelId="{F8A89784-EF30-4011-9631-1CD478D9C628}" type="sibTrans" cxnId="{361E1562-1B74-4487-B6E9-FAF31220DA2E}">
      <dgm:prSet/>
      <dgm:spPr/>
      <dgm:t>
        <a:bodyPr/>
        <a:lstStyle/>
        <a:p>
          <a:endParaRPr lang="hu-HU"/>
        </a:p>
      </dgm:t>
    </dgm:pt>
    <dgm:pt modelId="{8E564B03-D61B-4473-A1E2-73F7C9FBD213}">
      <dgm:prSet phldrT="[Szöveg]"/>
      <dgm:spPr/>
      <dgm:t>
        <a:bodyPr/>
        <a:lstStyle/>
        <a:p>
          <a:r>
            <a:rPr lang="hu-HU" b="1" dirty="0" smtClean="0">
              <a:solidFill>
                <a:srgbClr val="003366"/>
              </a:solidFill>
            </a:rPr>
            <a:t>EGÉSZSÉGÜGYI</a:t>
          </a:r>
          <a:endParaRPr lang="hu-HU" b="1" dirty="0">
            <a:solidFill>
              <a:srgbClr val="003366"/>
            </a:solidFill>
          </a:endParaRPr>
        </a:p>
      </dgm:t>
    </dgm:pt>
    <dgm:pt modelId="{4C3DAC58-EF5D-498D-8863-B132E68F238C}" type="parTrans" cxnId="{240CDB03-3929-4A05-9175-465D291BC5BD}">
      <dgm:prSet/>
      <dgm:spPr/>
      <dgm:t>
        <a:bodyPr/>
        <a:lstStyle/>
        <a:p>
          <a:endParaRPr lang="hu-HU"/>
        </a:p>
      </dgm:t>
    </dgm:pt>
    <dgm:pt modelId="{99799AF1-AEC2-47BF-9D95-CBD6D4331389}" type="sibTrans" cxnId="{240CDB03-3929-4A05-9175-465D291BC5BD}">
      <dgm:prSet/>
      <dgm:spPr/>
      <dgm:t>
        <a:bodyPr/>
        <a:lstStyle/>
        <a:p>
          <a:endParaRPr lang="hu-HU"/>
        </a:p>
      </dgm:t>
    </dgm:pt>
    <dgm:pt modelId="{133F4B82-7CD2-49D1-BCED-B4D4A9656B26}">
      <dgm:prSet/>
      <dgm:spPr/>
      <dgm:t>
        <a:bodyPr/>
        <a:lstStyle/>
        <a:p>
          <a:r>
            <a:rPr lang="hu-HU" b="1" dirty="0" smtClean="0">
              <a:solidFill>
                <a:srgbClr val="003366"/>
              </a:solidFill>
            </a:rPr>
            <a:t>ÉLELMEZÉSI</a:t>
          </a:r>
          <a:endParaRPr lang="hu-HU" b="1" dirty="0">
            <a:solidFill>
              <a:srgbClr val="003366"/>
            </a:solidFill>
          </a:endParaRPr>
        </a:p>
      </dgm:t>
    </dgm:pt>
    <dgm:pt modelId="{1186257B-6BE1-424D-8657-0943AF013E6C}" type="parTrans" cxnId="{310A6D39-2B82-4110-A30F-6D6DFF94C307}">
      <dgm:prSet/>
      <dgm:spPr/>
      <dgm:t>
        <a:bodyPr/>
        <a:lstStyle/>
        <a:p>
          <a:endParaRPr lang="hu-HU"/>
        </a:p>
      </dgm:t>
    </dgm:pt>
    <dgm:pt modelId="{2626ECC4-7136-4AB0-9DF7-3347634FBF2E}" type="sibTrans" cxnId="{310A6D39-2B82-4110-A30F-6D6DFF94C307}">
      <dgm:prSet/>
      <dgm:spPr/>
      <dgm:t>
        <a:bodyPr/>
        <a:lstStyle/>
        <a:p>
          <a:endParaRPr lang="hu-HU"/>
        </a:p>
      </dgm:t>
    </dgm:pt>
    <dgm:pt modelId="{C4A0E808-677F-4A10-A22D-02A558F5F384}" type="pres">
      <dgm:prSet presAssocID="{4F33A88F-7568-429F-9440-08737BF97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63CE028-B00C-4FFE-A331-9B2304DC62C2}" type="pres">
      <dgm:prSet presAssocID="{70B5CDC0-3936-40F0-97AE-F818D6E1BF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5C799C-F75E-4847-A6A9-5ECA83F47EDA}" type="pres">
      <dgm:prSet presAssocID="{5F27B0BD-20FC-4C69-879A-8A63FFB65351}" presName="sibTrans" presStyleCnt="0"/>
      <dgm:spPr/>
    </dgm:pt>
    <dgm:pt modelId="{3014B4E5-AC4C-4B74-AC8C-80F107BC2E60}" type="pres">
      <dgm:prSet presAssocID="{F0AC6189-BFEE-4F69-A37F-1D99837352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8306A7-0B7D-41A8-95CC-FAE374C4F790}" type="pres">
      <dgm:prSet presAssocID="{C285CBC9-AEA7-450C-9797-3F73DFA85A06}" presName="sibTrans" presStyleCnt="0"/>
      <dgm:spPr/>
    </dgm:pt>
    <dgm:pt modelId="{9D8E067F-53E0-4911-85CD-CB0E0C823504}" type="pres">
      <dgm:prSet presAssocID="{58DF7D96-0AE2-4250-858D-70826145A0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B11F36-AD0A-4D10-A642-7FCA1BA063B1}" type="pres">
      <dgm:prSet presAssocID="{54850FAB-617C-4E34-81B3-44C8B3781685}" presName="sibTrans" presStyleCnt="0"/>
      <dgm:spPr/>
    </dgm:pt>
    <dgm:pt modelId="{DA45024C-3632-4887-9249-1AD844AA36F0}" type="pres">
      <dgm:prSet presAssocID="{133F4B82-7CD2-49D1-BCED-B4D4A9656B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98BAF6-56B0-4EB5-AC44-5E7D7E830CED}" type="pres">
      <dgm:prSet presAssocID="{2626ECC4-7136-4AB0-9DF7-3347634FBF2E}" presName="sibTrans" presStyleCnt="0"/>
      <dgm:spPr/>
    </dgm:pt>
    <dgm:pt modelId="{A11FF95E-55D1-4677-8C09-09FA6301C1BC}" type="pres">
      <dgm:prSet presAssocID="{70F68BAD-C8CF-42D6-B748-A4547531025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4B4FD-AC20-4FAC-BC16-296D3526B8ED}" type="pres">
      <dgm:prSet presAssocID="{F8A89784-EF30-4011-9631-1CD478D9C628}" presName="sibTrans" presStyleCnt="0"/>
      <dgm:spPr/>
    </dgm:pt>
    <dgm:pt modelId="{5B0E62FC-B4FA-407F-8E8F-D3741CB2B12D}" type="pres">
      <dgm:prSet presAssocID="{8E564B03-D61B-4473-A1E2-73F7C9FBD213}" presName="node" presStyleLbl="node1" presStyleIdx="5" presStyleCnt="6" custLinFactNeighborX="-1984" custLinFactNeighborY="66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83A6777-14A9-4210-A6CA-A0E3E62CF701}" type="presOf" srcId="{70F68BAD-C8CF-42D6-B748-A45475310259}" destId="{A11FF95E-55D1-4677-8C09-09FA6301C1BC}" srcOrd="0" destOrd="0" presId="urn:microsoft.com/office/officeart/2005/8/layout/default"/>
    <dgm:cxn modelId="{361E1562-1B74-4487-B6E9-FAF31220DA2E}" srcId="{4F33A88F-7568-429F-9440-08737BF973C9}" destId="{70F68BAD-C8CF-42D6-B748-A45475310259}" srcOrd="4" destOrd="0" parTransId="{BDEFA1B9-4244-48EE-ABFA-968234E6805D}" sibTransId="{F8A89784-EF30-4011-9631-1CD478D9C628}"/>
    <dgm:cxn modelId="{310A6D39-2B82-4110-A30F-6D6DFF94C307}" srcId="{4F33A88F-7568-429F-9440-08737BF973C9}" destId="{133F4B82-7CD2-49D1-BCED-B4D4A9656B26}" srcOrd="3" destOrd="0" parTransId="{1186257B-6BE1-424D-8657-0943AF013E6C}" sibTransId="{2626ECC4-7136-4AB0-9DF7-3347634FBF2E}"/>
    <dgm:cxn modelId="{1BF0D244-D108-46B0-99AE-F0CA7FB171A8}" srcId="{4F33A88F-7568-429F-9440-08737BF973C9}" destId="{58DF7D96-0AE2-4250-858D-70826145A01D}" srcOrd="2" destOrd="0" parTransId="{7F586D5D-8161-4DF2-BCD5-B342FD1765D1}" sibTransId="{54850FAB-617C-4E34-81B3-44C8B3781685}"/>
    <dgm:cxn modelId="{3585034F-E2CE-4B50-B89D-48117E2EC2D3}" type="presOf" srcId="{4F33A88F-7568-429F-9440-08737BF973C9}" destId="{C4A0E808-677F-4A10-A22D-02A558F5F384}" srcOrd="0" destOrd="0" presId="urn:microsoft.com/office/officeart/2005/8/layout/default"/>
    <dgm:cxn modelId="{240CDB03-3929-4A05-9175-465D291BC5BD}" srcId="{4F33A88F-7568-429F-9440-08737BF973C9}" destId="{8E564B03-D61B-4473-A1E2-73F7C9FBD213}" srcOrd="5" destOrd="0" parTransId="{4C3DAC58-EF5D-498D-8863-B132E68F238C}" sibTransId="{99799AF1-AEC2-47BF-9D95-CBD6D4331389}"/>
    <dgm:cxn modelId="{5D2B9064-ECFC-4313-8175-150FBE17EA78}" type="presOf" srcId="{133F4B82-7CD2-49D1-BCED-B4D4A9656B26}" destId="{DA45024C-3632-4887-9249-1AD844AA36F0}" srcOrd="0" destOrd="0" presId="urn:microsoft.com/office/officeart/2005/8/layout/default"/>
    <dgm:cxn modelId="{6B220917-B24C-44E7-9967-1C36D6336576}" srcId="{4F33A88F-7568-429F-9440-08737BF973C9}" destId="{70B5CDC0-3936-40F0-97AE-F818D6E1BF37}" srcOrd="0" destOrd="0" parTransId="{6544A502-8525-4E56-A9A4-336703592E22}" sibTransId="{5F27B0BD-20FC-4C69-879A-8A63FFB65351}"/>
    <dgm:cxn modelId="{345DF282-F07A-4106-84D0-C60B67AEA22C}" type="presOf" srcId="{70B5CDC0-3936-40F0-97AE-F818D6E1BF37}" destId="{363CE028-B00C-4FFE-A331-9B2304DC62C2}" srcOrd="0" destOrd="0" presId="urn:microsoft.com/office/officeart/2005/8/layout/default"/>
    <dgm:cxn modelId="{1D5A7B43-6ECB-482E-89A4-A9A51F1F29BE}" type="presOf" srcId="{58DF7D96-0AE2-4250-858D-70826145A01D}" destId="{9D8E067F-53E0-4911-85CD-CB0E0C823504}" srcOrd="0" destOrd="0" presId="urn:microsoft.com/office/officeart/2005/8/layout/default"/>
    <dgm:cxn modelId="{245BE144-78B5-4860-9072-E7B3C6C8AB90}" type="presOf" srcId="{8E564B03-D61B-4473-A1E2-73F7C9FBD213}" destId="{5B0E62FC-B4FA-407F-8E8F-D3741CB2B12D}" srcOrd="0" destOrd="0" presId="urn:microsoft.com/office/officeart/2005/8/layout/default"/>
    <dgm:cxn modelId="{15FA0A03-814C-4801-8EAA-CE900C52CBF6}" type="presOf" srcId="{F0AC6189-BFEE-4F69-A37F-1D998373528B}" destId="{3014B4E5-AC4C-4B74-AC8C-80F107BC2E60}" srcOrd="0" destOrd="0" presId="urn:microsoft.com/office/officeart/2005/8/layout/default"/>
    <dgm:cxn modelId="{BA8F968C-C86E-43D8-A3C3-4FE22AC63AD8}" srcId="{4F33A88F-7568-429F-9440-08737BF973C9}" destId="{F0AC6189-BFEE-4F69-A37F-1D998373528B}" srcOrd="1" destOrd="0" parTransId="{FED11198-55D5-4D8F-95A5-52EBA47DD938}" sibTransId="{C285CBC9-AEA7-450C-9797-3F73DFA85A06}"/>
    <dgm:cxn modelId="{8538ABC5-7309-4E7A-90BF-169FA61105DB}" type="presParOf" srcId="{C4A0E808-677F-4A10-A22D-02A558F5F384}" destId="{363CE028-B00C-4FFE-A331-9B2304DC62C2}" srcOrd="0" destOrd="0" presId="urn:microsoft.com/office/officeart/2005/8/layout/default"/>
    <dgm:cxn modelId="{E6F2C9D2-A8E2-4899-AC8A-CB0C2D21B2F8}" type="presParOf" srcId="{C4A0E808-677F-4A10-A22D-02A558F5F384}" destId="{055C799C-F75E-4847-A6A9-5ECA83F47EDA}" srcOrd="1" destOrd="0" presId="urn:microsoft.com/office/officeart/2005/8/layout/default"/>
    <dgm:cxn modelId="{96A5CD6C-D9ED-42EC-8D9C-9D32E16CE9F3}" type="presParOf" srcId="{C4A0E808-677F-4A10-A22D-02A558F5F384}" destId="{3014B4E5-AC4C-4B74-AC8C-80F107BC2E60}" srcOrd="2" destOrd="0" presId="urn:microsoft.com/office/officeart/2005/8/layout/default"/>
    <dgm:cxn modelId="{7BB7EA5A-070E-4E51-B637-2147AB6CA553}" type="presParOf" srcId="{C4A0E808-677F-4A10-A22D-02A558F5F384}" destId="{7A8306A7-0B7D-41A8-95CC-FAE374C4F790}" srcOrd="3" destOrd="0" presId="urn:microsoft.com/office/officeart/2005/8/layout/default"/>
    <dgm:cxn modelId="{53388125-8622-40D6-8B84-32B9892E7A93}" type="presParOf" srcId="{C4A0E808-677F-4A10-A22D-02A558F5F384}" destId="{9D8E067F-53E0-4911-85CD-CB0E0C823504}" srcOrd="4" destOrd="0" presId="urn:microsoft.com/office/officeart/2005/8/layout/default"/>
    <dgm:cxn modelId="{2724B34C-69E5-4AE4-A6EC-2FEFE40F8FC3}" type="presParOf" srcId="{C4A0E808-677F-4A10-A22D-02A558F5F384}" destId="{9EB11F36-AD0A-4D10-A642-7FCA1BA063B1}" srcOrd="5" destOrd="0" presId="urn:microsoft.com/office/officeart/2005/8/layout/default"/>
    <dgm:cxn modelId="{A579E3C7-9D87-4F9A-8DEB-FBA30E211746}" type="presParOf" srcId="{C4A0E808-677F-4A10-A22D-02A558F5F384}" destId="{DA45024C-3632-4887-9249-1AD844AA36F0}" srcOrd="6" destOrd="0" presId="urn:microsoft.com/office/officeart/2005/8/layout/default"/>
    <dgm:cxn modelId="{D8C72ACA-189B-47A2-85B2-078983AD5FBD}" type="presParOf" srcId="{C4A0E808-677F-4A10-A22D-02A558F5F384}" destId="{7198BAF6-56B0-4EB5-AC44-5E7D7E830CED}" srcOrd="7" destOrd="0" presId="urn:microsoft.com/office/officeart/2005/8/layout/default"/>
    <dgm:cxn modelId="{30C8627A-3950-49C8-9B41-BE747F086A2D}" type="presParOf" srcId="{C4A0E808-677F-4A10-A22D-02A558F5F384}" destId="{A11FF95E-55D1-4677-8C09-09FA6301C1BC}" srcOrd="8" destOrd="0" presId="urn:microsoft.com/office/officeart/2005/8/layout/default"/>
    <dgm:cxn modelId="{56998AD6-1598-47F5-8B1B-D0E027C62F91}" type="presParOf" srcId="{C4A0E808-677F-4A10-A22D-02A558F5F384}" destId="{6164B4FD-AC20-4FAC-BC16-296D3526B8ED}" srcOrd="9" destOrd="0" presId="urn:microsoft.com/office/officeart/2005/8/layout/default"/>
    <dgm:cxn modelId="{A6D88A28-FBEB-481B-976B-6D9B25E0DD55}" type="presParOf" srcId="{C4A0E808-677F-4A10-A22D-02A558F5F384}" destId="{5B0E62FC-B4FA-407F-8E8F-D3741CB2B12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0DFE65-4432-4CE3-A199-172431E01A19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7B5B8DEB-C546-4BDA-A5B5-CC7DD8B66676}">
      <dgm:prSet phldrT="[Szöveg]"/>
      <dgm:spPr/>
      <dgm:t>
        <a:bodyPr/>
        <a:lstStyle/>
        <a:p>
          <a:r>
            <a:rPr lang="hu-HU" dirty="0" smtClean="0"/>
            <a:t>KATASZTRÓFA ELHÁRÍTÁSI FELADATOK</a:t>
          </a:r>
          <a:endParaRPr lang="hu-HU" dirty="0"/>
        </a:p>
      </dgm:t>
    </dgm:pt>
    <dgm:pt modelId="{BCA80A3E-DDB9-45C2-ADEE-13F7A0CCB5CE}" type="parTrans" cxnId="{6AD20451-9C7E-4844-B8B7-2C072E0EC14B}">
      <dgm:prSet/>
      <dgm:spPr/>
      <dgm:t>
        <a:bodyPr/>
        <a:lstStyle/>
        <a:p>
          <a:endParaRPr lang="hu-HU"/>
        </a:p>
      </dgm:t>
    </dgm:pt>
    <dgm:pt modelId="{E7A00AB9-7266-4EDA-887A-5FF37DF1BD98}" type="sibTrans" cxnId="{6AD20451-9C7E-4844-B8B7-2C072E0EC14B}">
      <dgm:prSet/>
      <dgm:spPr/>
      <dgm:t>
        <a:bodyPr/>
        <a:lstStyle/>
        <a:p>
          <a:endParaRPr lang="hu-HU"/>
        </a:p>
      </dgm:t>
    </dgm:pt>
    <dgm:pt modelId="{AE61A0E4-FA28-40AD-B6EE-E26E5171AF94}">
      <dgm:prSet phldrT="[Szöveg]" custT="1"/>
      <dgm:spPr/>
      <dgm:t>
        <a:bodyPr/>
        <a:lstStyle/>
        <a:p>
          <a:r>
            <a:rPr lang="hu-HU" sz="1600" dirty="0" smtClean="0"/>
            <a:t>KATASZT-RÓFAVÉ-DELMI ERŐ-FORRÁ-SOK</a:t>
          </a:r>
          <a:endParaRPr lang="hu-HU" sz="1600" dirty="0"/>
        </a:p>
      </dgm:t>
    </dgm:pt>
    <dgm:pt modelId="{67135563-625E-41F2-A0F1-F5E6C299BE8E}" type="parTrans" cxnId="{9133E102-EC00-4105-8905-3A6C20964C39}">
      <dgm:prSet/>
      <dgm:spPr/>
      <dgm:t>
        <a:bodyPr/>
        <a:lstStyle/>
        <a:p>
          <a:endParaRPr lang="hu-HU"/>
        </a:p>
      </dgm:t>
    </dgm:pt>
    <dgm:pt modelId="{263136CB-C29E-4643-8B9B-8D6089FE7D41}" type="sibTrans" cxnId="{9133E102-EC00-4105-8905-3A6C20964C39}">
      <dgm:prSet/>
      <dgm:spPr/>
      <dgm:t>
        <a:bodyPr/>
        <a:lstStyle/>
        <a:p>
          <a:endParaRPr lang="hu-HU"/>
        </a:p>
      </dgm:t>
    </dgm:pt>
    <dgm:pt modelId="{67ED0B34-4C76-4AD5-989D-83DCEF727561}">
      <dgm:prSet phldrT="[Szöveg]" custT="1"/>
      <dgm:spPr/>
      <dgm:t>
        <a:bodyPr/>
        <a:lstStyle/>
        <a:p>
          <a:r>
            <a:rPr lang="hu-HU" sz="1600" dirty="0" smtClean="0"/>
            <a:t>SZERVEZE-TI ALREND-SZER</a:t>
          </a:r>
          <a:endParaRPr lang="hu-HU" sz="1600" dirty="0"/>
        </a:p>
      </dgm:t>
    </dgm:pt>
    <dgm:pt modelId="{5EEC9DAE-889C-45F7-8CEB-4AA0F8277477}" type="parTrans" cxnId="{3D7880B1-0926-4C38-9C8C-83D792136D84}">
      <dgm:prSet/>
      <dgm:spPr/>
      <dgm:t>
        <a:bodyPr/>
        <a:lstStyle/>
        <a:p>
          <a:endParaRPr lang="hu-HU"/>
        </a:p>
      </dgm:t>
    </dgm:pt>
    <dgm:pt modelId="{34F9EEF5-D4C4-4DCB-87BC-8BE1D102C2B6}" type="sibTrans" cxnId="{3D7880B1-0926-4C38-9C8C-83D792136D84}">
      <dgm:prSet/>
      <dgm:spPr/>
      <dgm:t>
        <a:bodyPr/>
        <a:lstStyle/>
        <a:p>
          <a:endParaRPr lang="hu-HU"/>
        </a:p>
      </dgm:t>
    </dgm:pt>
    <dgm:pt modelId="{4DB99F74-F72B-4CCD-BFCD-5A66BE2F1AEC}" type="pres">
      <dgm:prSet presAssocID="{320DFE65-4432-4CE3-A199-172431E01A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A6EBEE-690B-4393-A780-8C65B84C68EC}" type="pres">
      <dgm:prSet presAssocID="{7B5B8DEB-C546-4BDA-A5B5-CC7DD8B66676}" presName="gear1" presStyleLbl="node1" presStyleIdx="0" presStyleCnt="3" custLinFactNeighborX="19787" custLinFactNeighborY="172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0D27B9-2A05-4A3F-891B-1E677B8328AF}" type="pres">
      <dgm:prSet presAssocID="{7B5B8DEB-C546-4BDA-A5B5-CC7DD8B66676}" presName="gear1srcNode" presStyleLbl="node1" presStyleIdx="0" presStyleCnt="3"/>
      <dgm:spPr/>
      <dgm:t>
        <a:bodyPr/>
        <a:lstStyle/>
        <a:p>
          <a:endParaRPr lang="hu-HU"/>
        </a:p>
      </dgm:t>
    </dgm:pt>
    <dgm:pt modelId="{CF8FD6EE-988A-4C7B-B70C-B26634CF7250}" type="pres">
      <dgm:prSet presAssocID="{7B5B8DEB-C546-4BDA-A5B5-CC7DD8B66676}" presName="gear1dstNode" presStyleLbl="node1" presStyleIdx="0" presStyleCnt="3"/>
      <dgm:spPr/>
      <dgm:t>
        <a:bodyPr/>
        <a:lstStyle/>
        <a:p>
          <a:endParaRPr lang="hu-HU"/>
        </a:p>
      </dgm:t>
    </dgm:pt>
    <dgm:pt modelId="{DE4A61A7-1A8B-4A8B-93A8-9D5A5BDDB1F8}" type="pres">
      <dgm:prSet presAssocID="{AE61A0E4-FA28-40AD-B6EE-E26E5171AF94}" presName="gear2" presStyleLbl="node1" presStyleIdx="1" presStyleCnt="3" custScaleX="141332" custScaleY="124440" custLinFactNeighborX="-6331" custLinFactNeighborY="712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5F7C24-1CCA-4E3C-9087-D8A42A1708F8}" type="pres">
      <dgm:prSet presAssocID="{AE61A0E4-FA28-40AD-B6EE-E26E5171AF94}" presName="gear2srcNode" presStyleLbl="node1" presStyleIdx="1" presStyleCnt="3"/>
      <dgm:spPr/>
      <dgm:t>
        <a:bodyPr/>
        <a:lstStyle/>
        <a:p>
          <a:endParaRPr lang="hu-HU"/>
        </a:p>
      </dgm:t>
    </dgm:pt>
    <dgm:pt modelId="{B14C128A-95F1-4AA3-AA0D-2D3ADF1A12E8}" type="pres">
      <dgm:prSet presAssocID="{AE61A0E4-FA28-40AD-B6EE-E26E5171AF94}" presName="gear2dstNode" presStyleLbl="node1" presStyleIdx="1" presStyleCnt="3"/>
      <dgm:spPr/>
      <dgm:t>
        <a:bodyPr/>
        <a:lstStyle/>
        <a:p>
          <a:endParaRPr lang="hu-HU"/>
        </a:p>
      </dgm:t>
    </dgm:pt>
    <dgm:pt modelId="{B92358AC-F574-4934-BE34-1FC80384B81B}" type="pres">
      <dgm:prSet presAssocID="{67ED0B34-4C76-4AD5-989D-83DCEF727561}" presName="gear3" presStyleLbl="node1" presStyleIdx="2" presStyleCnt="3" custScaleX="119845" custScaleY="113873" custLinFactNeighborX="9233" custLinFactNeighborY="1112"/>
      <dgm:spPr/>
      <dgm:t>
        <a:bodyPr/>
        <a:lstStyle/>
        <a:p>
          <a:endParaRPr lang="hu-HU"/>
        </a:p>
      </dgm:t>
    </dgm:pt>
    <dgm:pt modelId="{7773494E-FE0B-4533-8527-E422785B545C}" type="pres">
      <dgm:prSet presAssocID="{67ED0B34-4C76-4AD5-989D-83DCEF72756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5E4EC8-78FB-4CE6-A8EF-84A629EBEE6F}" type="pres">
      <dgm:prSet presAssocID="{67ED0B34-4C76-4AD5-989D-83DCEF727561}" presName="gear3srcNode" presStyleLbl="node1" presStyleIdx="2" presStyleCnt="3"/>
      <dgm:spPr/>
      <dgm:t>
        <a:bodyPr/>
        <a:lstStyle/>
        <a:p>
          <a:endParaRPr lang="hu-HU"/>
        </a:p>
      </dgm:t>
    </dgm:pt>
    <dgm:pt modelId="{AD7DEFD5-C263-4A25-AC58-30FF86592648}" type="pres">
      <dgm:prSet presAssocID="{67ED0B34-4C76-4AD5-989D-83DCEF727561}" presName="gear3dstNode" presStyleLbl="node1" presStyleIdx="2" presStyleCnt="3"/>
      <dgm:spPr/>
      <dgm:t>
        <a:bodyPr/>
        <a:lstStyle/>
        <a:p>
          <a:endParaRPr lang="hu-HU"/>
        </a:p>
      </dgm:t>
    </dgm:pt>
    <dgm:pt modelId="{E7F3E465-0B37-45E4-94EA-83415FC58421}" type="pres">
      <dgm:prSet presAssocID="{E7A00AB9-7266-4EDA-887A-5FF37DF1BD98}" presName="connector1" presStyleLbl="sibTrans2D1" presStyleIdx="0" presStyleCnt="3" custLinFactNeighborX="10342" custLinFactNeighborY="-899"/>
      <dgm:spPr/>
      <dgm:t>
        <a:bodyPr/>
        <a:lstStyle/>
        <a:p>
          <a:endParaRPr lang="hu-HU"/>
        </a:p>
      </dgm:t>
    </dgm:pt>
    <dgm:pt modelId="{CEB840EB-4ABA-462F-B485-C9B3E75E6F45}" type="pres">
      <dgm:prSet presAssocID="{263136CB-C29E-4643-8B9B-8D6089FE7D41}" presName="connector2" presStyleLbl="sibTrans2D1" presStyleIdx="1" presStyleCnt="3" custLinFactNeighborX="-15472" custLinFactNeighborY="-4951"/>
      <dgm:spPr/>
      <dgm:t>
        <a:bodyPr/>
        <a:lstStyle/>
        <a:p>
          <a:endParaRPr lang="hu-HU"/>
        </a:p>
      </dgm:t>
    </dgm:pt>
    <dgm:pt modelId="{B53E9034-6DB6-4FFD-B361-DD56F49A6898}" type="pres">
      <dgm:prSet presAssocID="{34F9EEF5-D4C4-4DCB-87BC-8BE1D102C2B6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0923EE15-16B1-4971-AF2E-CC87A19887D0}" type="presOf" srcId="{E7A00AB9-7266-4EDA-887A-5FF37DF1BD98}" destId="{E7F3E465-0B37-45E4-94EA-83415FC58421}" srcOrd="0" destOrd="0" presId="urn:microsoft.com/office/officeart/2005/8/layout/gear1"/>
    <dgm:cxn modelId="{1F87C53E-740E-47B6-8819-B625A9FC8EB5}" type="presOf" srcId="{263136CB-C29E-4643-8B9B-8D6089FE7D41}" destId="{CEB840EB-4ABA-462F-B485-C9B3E75E6F45}" srcOrd="0" destOrd="0" presId="urn:microsoft.com/office/officeart/2005/8/layout/gear1"/>
    <dgm:cxn modelId="{226CA60E-526C-4A6B-976A-FCAD48C98D4E}" type="presOf" srcId="{320DFE65-4432-4CE3-A199-172431E01A19}" destId="{4DB99F74-F72B-4CCD-BFCD-5A66BE2F1AEC}" srcOrd="0" destOrd="0" presId="urn:microsoft.com/office/officeart/2005/8/layout/gear1"/>
    <dgm:cxn modelId="{9133E102-EC00-4105-8905-3A6C20964C39}" srcId="{320DFE65-4432-4CE3-A199-172431E01A19}" destId="{AE61A0E4-FA28-40AD-B6EE-E26E5171AF94}" srcOrd="1" destOrd="0" parTransId="{67135563-625E-41F2-A0F1-F5E6C299BE8E}" sibTransId="{263136CB-C29E-4643-8B9B-8D6089FE7D41}"/>
    <dgm:cxn modelId="{4ABACEBD-0988-41B5-8579-8D3B63D51708}" type="presOf" srcId="{67ED0B34-4C76-4AD5-989D-83DCEF727561}" destId="{A45E4EC8-78FB-4CE6-A8EF-84A629EBEE6F}" srcOrd="2" destOrd="0" presId="urn:microsoft.com/office/officeart/2005/8/layout/gear1"/>
    <dgm:cxn modelId="{3F75828C-8B00-4684-8454-6312622F7F47}" type="presOf" srcId="{AE61A0E4-FA28-40AD-B6EE-E26E5171AF94}" destId="{B14C128A-95F1-4AA3-AA0D-2D3ADF1A12E8}" srcOrd="2" destOrd="0" presId="urn:microsoft.com/office/officeart/2005/8/layout/gear1"/>
    <dgm:cxn modelId="{A3A0A393-C179-47FC-8F12-3DF9F31C1ED4}" type="presOf" srcId="{7B5B8DEB-C546-4BDA-A5B5-CC7DD8B66676}" destId="{CF8FD6EE-988A-4C7B-B70C-B26634CF7250}" srcOrd="2" destOrd="0" presId="urn:microsoft.com/office/officeart/2005/8/layout/gear1"/>
    <dgm:cxn modelId="{2DA3F1D3-F530-4B8C-9A6E-84587F551D29}" type="presOf" srcId="{7B5B8DEB-C546-4BDA-A5B5-CC7DD8B66676}" destId="{280D27B9-2A05-4A3F-891B-1E677B8328AF}" srcOrd="1" destOrd="0" presId="urn:microsoft.com/office/officeart/2005/8/layout/gear1"/>
    <dgm:cxn modelId="{6AD20451-9C7E-4844-B8B7-2C072E0EC14B}" srcId="{320DFE65-4432-4CE3-A199-172431E01A19}" destId="{7B5B8DEB-C546-4BDA-A5B5-CC7DD8B66676}" srcOrd="0" destOrd="0" parTransId="{BCA80A3E-DDB9-45C2-ADEE-13F7A0CCB5CE}" sibTransId="{E7A00AB9-7266-4EDA-887A-5FF37DF1BD98}"/>
    <dgm:cxn modelId="{2A678D65-9CDC-4020-BA77-FD20673722ED}" type="presOf" srcId="{AE61A0E4-FA28-40AD-B6EE-E26E5171AF94}" destId="{DE4A61A7-1A8B-4A8B-93A8-9D5A5BDDB1F8}" srcOrd="0" destOrd="0" presId="urn:microsoft.com/office/officeart/2005/8/layout/gear1"/>
    <dgm:cxn modelId="{19F40B32-A9E8-480E-B106-5B28D7138ADD}" type="presOf" srcId="{34F9EEF5-D4C4-4DCB-87BC-8BE1D102C2B6}" destId="{B53E9034-6DB6-4FFD-B361-DD56F49A6898}" srcOrd="0" destOrd="0" presId="urn:microsoft.com/office/officeart/2005/8/layout/gear1"/>
    <dgm:cxn modelId="{F33D66D7-6877-4EA5-AD07-E3A36FAF8948}" type="presOf" srcId="{67ED0B34-4C76-4AD5-989D-83DCEF727561}" destId="{7773494E-FE0B-4533-8527-E422785B545C}" srcOrd="1" destOrd="0" presId="urn:microsoft.com/office/officeart/2005/8/layout/gear1"/>
    <dgm:cxn modelId="{162FFAE0-06D9-495D-A7F5-0C181337ABEB}" type="presOf" srcId="{67ED0B34-4C76-4AD5-989D-83DCEF727561}" destId="{B92358AC-F574-4934-BE34-1FC80384B81B}" srcOrd="0" destOrd="0" presId="urn:microsoft.com/office/officeart/2005/8/layout/gear1"/>
    <dgm:cxn modelId="{42560A1A-DC3F-44A4-99C0-14C142F1A46F}" type="presOf" srcId="{7B5B8DEB-C546-4BDA-A5B5-CC7DD8B66676}" destId="{88A6EBEE-690B-4393-A780-8C65B84C68EC}" srcOrd="0" destOrd="0" presId="urn:microsoft.com/office/officeart/2005/8/layout/gear1"/>
    <dgm:cxn modelId="{6B4881B4-C2A1-45A8-984E-FECFCD4357DB}" type="presOf" srcId="{67ED0B34-4C76-4AD5-989D-83DCEF727561}" destId="{AD7DEFD5-C263-4A25-AC58-30FF86592648}" srcOrd="3" destOrd="0" presId="urn:microsoft.com/office/officeart/2005/8/layout/gear1"/>
    <dgm:cxn modelId="{3D7880B1-0926-4C38-9C8C-83D792136D84}" srcId="{320DFE65-4432-4CE3-A199-172431E01A19}" destId="{67ED0B34-4C76-4AD5-989D-83DCEF727561}" srcOrd="2" destOrd="0" parTransId="{5EEC9DAE-889C-45F7-8CEB-4AA0F8277477}" sibTransId="{34F9EEF5-D4C4-4DCB-87BC-8BE1D102C2B6}"/>
    <dgm:cxn modelId="{80927012-A5B2-4C80-A1C2-F0D08AB9E8A2}" type="presOf" srcId="{AE61A0E4-FA28-40AD-B6EE-E26E5171AF94}" destId="{455F7C24-1CCA-4E3C-9087-D8A42A1708F8}" srcOrd="1" destOrd="0" presId="urn:microsoft.com/office/officeart/2005/8/layout/gear1"/>
    <dgm:cxn modelId="{E8DB64FF-8D86-43EA-951E-BDA6D6CFE33E}" type="presParOf" srcId="{4DB99F74-F72B-4CCD-BFCD-5A66BE2F1AEC}" destId="{88A6EBEE-690B-4393-A780-8C65B84C68EC}" srcOrd="0" destOrd="0" presId="urn:microsoft.com/office/officeart/2005/8/layout/gear1"/>
    <dgm:cxn modelId="{B753D355-1340-4D04-AF9B-8F506AFDF868}" type="presParOf" srcId="{4DB99F74-F72B-4CCD-BFCD-5A66BE2F1AEC}" destId="{280D27B9-2A05-4A3F-891B-1E677B8328AF}" srcOrd="1" destOrd="0" presId="urn:microsoft.com/office/officeart/2005/8/layout/gear1"/>
    <dgm:cxn modelId="{6C2A7260-600D-4372-82DA-2CC1217B1F2A}" type="presParOf" srcId="{4DB99F74-F72B-4CCD-BFCD-5A66BE2F1AEC}" destId="{CF8FD6EE-988A-4C7B-B70C-B26634CF7250}" srcOrd="2" destOrd="0" presId="urn:microsoft.com/office/officeart/2005/8/layout/gear1"/>
    <dgm:cxn modelId="{2E023EF4-077A-47CD-8888-B2DDD8432AC8}" type="presParOf" srcId="{4DB99F74-F72B-4CCD-BFCD-5A66BE2F1AEC}" destId="{DE4A61A7-1A8B-4A8B-93A8-9D5A5BDDB1F8}" srcOrd="3" destOrd="0" presId="urn:microsoft.com/office/officeart/2005/8/layout/gear1"/>
    <dgm:cxn modelId="{73AAB7E6-98E4-4A78-8EA9-A22BF2B5ADD3}" type="presParOf" srcId="{4DB99F74-F72B-4CCD-BFCD-5A66BE2F1AEC}" destId="{455F7C24-1CCA-4E3C-9087-D8A42A1708F8}" srcOrd="4" destOrd="0" presId="urn:microsoft.com/office/officeart/2005/8/layout/gear1"/>
    <dgm:cxn modelId="{D7EE27FF-A949-4B84-85DB-AA76D92CC080}" type="presParOf" srcId="{4DB99F74-F72B-4CCD-BFCD-5A66BE2F1AEC}" destId="{B14C128A-95F1-4AA3-AA0D-2D3ADF1A12E8}" srcOrd="5" destOrd="0" presId="urn:microsoft.com/office/officeart/2005/8/layout/gear1"/>
    <dgm:cxn modelId="{DA8E5F93-36E3-40A0-91F7-D90EB8C822C6}" type="presParOf" srcId="{4DB99F74-F72B-4CCD-BFCD-5A66BE2F1AEC}" destId="{B92358AC-F574-4934-BE34-1FC80384B81B}" srcOrd="6" destOrd="0" presId="urn:microsoft.com/office/officeart/2005/8/layout/gear1"/>
    <dgm:cxn modelId="{E5BA7B70-94E7-452E-B594-871C940C7AE7}" type="presParOf" srcId="{4DB99F74-F72B-4CCD-BFCD-5A66BE2F1AEC}" destId="{7773494E-FE0B-4533-8527-E422785B545C}" srcOrd="7" destOrd="0" presId="urn:microsoft.com/office/officeart/2005/8/layout/gear1"/>
    <dgm:cxn modelId="{34583C4A-5EAF-4DB3-94F1-1AB2FB5F2125}" type="presParOf" srcId="{4DB99F74-F72B-4CCD-BFCD-5A66BE2F1AEC}" destId="{A45E4EC8-78FB-4CE6-A8EF-84A629EBEE6F}" srcOrd="8" destOrd="0" presId="urn:microsoft.com/office/officeart/2005/8/layout/gear1"/>
    <dgm:cxn modelId="{C21813D6-B5F1-4157-9310-17C2030D7C85}" type="presParOf" srcId="{4DB99F74-F72B-4CCD-BFCD-5A66BE2F1AEC}" destId="{AD7DEFD5-C263-4A25-AC58-30FF86592648}" srcOrd="9" destOrd="0" presId="urn:microsoft.com/office/officeart/2005/8/layout/gear1"/>
    <dgm:cxn modelId="{7978C6AA-E0A6-4200-82D0-9EFE25031244}" type="presParOf" srcId="{4DB99F74-F72B-4CCD-BFCD-5A66BE2F1AEC}" destId="{E7F3E465-0B37-45E4-94EA-83415FC58421}" srcOrd="10" destOrd="0" presId="urn:microsoft.com/office/officeart/2005/8/layout/gear1"/>
    <dgm:cxn modelId="{EC8120E8-67A4-47C2-8D4B-9CD1A90D11C3}" type="presParOf" srcId="{4DB99F74-F72B-4CCD-BFCD-5A66BE2F1AEC}" destId="{CEB840EB-4ABA-462F-B485-C9B3E75E6F45}" srcOrd="11" destOrd="0" presId="urn:microsoft.com/office/officeart/2005/8/layout/gear1"/>
    <dgm:cxn modelId="{17A74720-E747-49BE-8F78-0528238CBC20}" type="presParOf" srcId="{4DB99F74-F72B-4CCD-BFCD-5A66BE2F1AEC}" destId="{B53E9034-6DB6-4FFD-B361-DD56F49A689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1B1F5-40D3-4480-8BD1-5350D7426E1A}" type="doc">
      <dgm:prSet loTypeId="urn:microsoft.com/office/officeart/2009/3/layout/StepUpProcess" loCatId="process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CD65D573-EFE9-413B-8EE3-9534A13B2F27}">
      <dgm:prSet phldrT="[Szöveg]"/>
      <dgm:spPr/>
      <dgm:t>
        <a:bodyPr/>
        <a:lstStyle/>
        <a:p>
          <a:r>
            <a:rPr lang="hu-HU" b="1" dirty="0" smtClean="0">
              <a:solidFill>
                <a:srgbClr val="C00000"/>
              </a:solidFill>
            </a:rPr>
            <a:t>5M ELV</a:t>
          </a:r>
          <a:endParaRPr lang="hu-HU" b="1" dirty="0">
            <a:solidFill>
              <a:srgbClr val="C00000"/>
            </a:solidFill>
          </a:endParaRPr>
        </a:p>
      </dgm:t>
    </dgm:pt>
    <dgm:pt modelId="{D1C0C262-29DD-49CD-9E39-A08BAA6E636B}" type="parTrans" cxnId="{32733770-4673-4EEA-BC19-8E3696B5CB52}">
      <dgm:prSet/>
      <dgm:spPr/>
      <dgm:t>
        <a:bodyPr/>
        <a:lstStyle/>
        <a:p>
          <a:endParaRPr lang="hu-HU"/>
        </a:p>
      </dgm:t>
    </dgm:pt>
    <dgm:pt modelId="{3DF5913E-D0E6-40E0-971F-143F5EA73C4F}" type="sibTrans" cxnId="{32733770-4673-4EEA-BC19-8E3696B5CB52}">
      <dgm:prSet/>
      <dgm:spPr/>
      <dgm:t>
        <a:bodyPr/>
        <a:lstStyle/>
        <a:p>
          <a:endParaRPr lang="hu-HU"/>
        </a:p>
      </dgm:t>
    </dgm:pt>
    <dgm:pt modelId="{A71A328D-EA45-492A-BE58-ECACC816C133}">
      <dgm:prSet phldrT="[Szöveg]"/>
      <dgm:spPr/>
      <dgm:t>
        <a:bodyPr/>
        <a:lstStyle/>
        <a:p>
          <a:r>
            <a:rPr lang="hu-HU" b="1" dirty="0" smtClean="0">
              <a:solidFill>
                <a:srgbClr val="C00000"/>
              </a:solidFill>
            </a:rPr>
            <a:t>6M ELV</a:t>
          </a:r>
          <a:endParaRPr lang="hu-HU" b="1" dirty="0">
            <a:solidFill>
              <a:srgbClr val="C00000"/>
            </a:solidFill>
          </a:endParaRPr>
        </a:p>
      </dgm:t>
    </dgm:pt>
    <dgm:pt modelId="{A2377010-E877-44B8-A256-F5BDA8B4C58C}" type="parTrans" cxnId="{A97E89AF-52C0-4400-AB08-4B0635DC02E5}">
      <dgm:prSet/>
      <dgm:spPr/>
      <dgm:t>
        <a:bodyPr/>
        <a:lstStyle/>
        <a:p>
          <a:endParaRPr lang="hu-HU"/>
        </a:p>
      </dgm:t>
    </dgm:pt>
    <dgm:pt modelId="{178685C7-926C-4681-8A42-34F7096D73E3}" type="sibTrans" cxnId="{A97E89AF-52C0-4400-AB08-4B0635DC02E5}">
      <dgm:prSet/>
      <dgm:spPr/>
      <dgm:t>
        <a:bodyPr/>
        <a:lstStyle/>
        <a:p>
          <a:endParaRPr lang="hu-HU"/>
        </a:p>
      </dgm:t>
    </dgm:pt>
    <dgm:pt modelId="{1461689E-FDAA-4777-A1A9-2F2B110F5D0B}">
      <dgm:prSet phldrT="[Szöveg]"/>
      <dgm:spPr/>
      <dgm:t>
        <a:bodyPr/>
        <a:lstStyle/>
        <a:p>
          <a:r>
            <a:rPr lang="hu-HU" b="1" dirty="0" smtClean="0">
              <a:solidFill>
                <a:srgbClr val="C00000"/>
              </a:solidFill>
            </a:rPr>
            <a:t>7M ELV</a:t>
          </a:r>
          <a:endParaRPr lang="hu-HU" b="1" dirty="0">
            <a:solidFill>
              <a:srgbClr val="C00000"/>
            </a:solidFill>
          </a:endParaRPr>
        </a:p>
      </dgm:t>
    </dgm:pt>
    <dgm:pt modelId="{0C575E2D-6A7C-40C6-B933-DA63984337E7}" type="parTrans" cxnId="{DD47F4C1-0B54-49FB-92DC-2CE15A420D8E}">
      <dgm:prSet/>
      <dgm:spPr/>
      <dgm:t>
        <a:bodyPr/>
        <a:lstStyle/>
        <a:p>
          <a:endParaRPr lang="hu-HU"/>
        </a:p>
      </dgm:t>
    </dgm:pt>
    <dgm:pt modelId="{E3713C38-548C-4D0F-A70E-6196879BA824}" type="sibTrans" cxnId="{DD47F4C1-0B54-49FB-92DC-2CE15A420D8E}">
      <dgm:prSet/>
      <dgm:spPr/>
      <dgm:t>
        <a:bodyPr/>
        <a:lstStyle/>
        <a:p>
          <a:endParaRPr lang="hu-HU"/>
        </a:p>
      </dgm:t>
    </dgm:pt>
    <dgm:pt modelId="{BE8C9EC6-6BC2-4DD7-B1E0-253BE74477EB}" type="pres">
      <dgm:prSet presAssocID="{6121B1F5-40D3-4480-8BD1-5350D7426E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58A6FF8E-92FC-4CE2-A6D1-24CB05618912}" type="pres">
      <dgm:prSet presAssocID="{CD65D573-EFE9-413B-8EE3-9534A13B2F27}" presName="composite" presStyleCnt="0"/>
      <dgm:spPr/>
    </dgm:pt>
    <dgm:pt modelId="{A33D65A8-FBA3-4981-AD86-6E5B7B30FF50}" type="pres">
      <dgm:prSet presAssocID="{CD65D573-EFE9-413B-8EE3-9534A13B2F27}" presName="LShape" presStyleLbl="alignNode1" presStyleIdx="0" presStyleCnt="5"/>
      <dgm:spPr/>
    </dgm:pt>
    <dgm:pt modelId="{9F20D7D8-CEB3-43ED-A02D-3771DE7AADF5}" type="pres">
      <dgm:prSet presAssocID="{CD65D573-EFE9-413B-8EE3-9534A13B2F2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4E7EFB-21E6-4DDD-B9C4-4E821D9681E5}" type="pres">
      <dgm:prSet presAssocID="{CD65D573-EFE9-413B-8EE3-9534A13B2F27}" presName="Triangle" presStyleLbl="alignNode1" presStyleIdx="1" presStyleCnt="5"/>
      <dgm:spPr/>
    </dgm:pt>
    <dgm:pt modelId="{1181CDE8-6432-49FF-A83C-014DC9AA50A4}" type="pres">
      <dgm:prSet presAssocID="{3DF5913E-D0E6-40E0-971F-143F5EA73C4F}" presName="sibTrans" presStyleCnt="0"/>
      <dgm:spPr/>
    </dgm:pt>
    <dgm:pt modelId="{1CC0015A-1DB5-4555-91A4-5E3933D45948}" type="pres">
      <dgm:prSet presAssocID="{3DF5913E-D0E6-40E0-971F-143F5EA73C4F}" presName="space" presStyleCnt="0"/>
      <dgm:spPr/>
    </dgm:pt>
    <dgm:pt modelId="{FBB51BED-75E3-4D83-8DB7-24B66B52D673}" type="pres">
      <dgm:prSet presAssocID="{A71A328D-EA45-492A-BE58-ECACC816C133}" presName="composite" presStyleCnt="0"/>
      <dgm:spPr/>
    </dgm:pt>
    <dgm:pt modelId="{524FC993-88CD-4609-BC09-807E272B6BEC}" type="pres">
      <dgm:prSet presAssocID="{A71A328D-EA45-492A-BE58-ECACC816C133}" presName="LShape" presStyleLbl="alignNode1" presStyleIdx="2" presStyleCnt="5"/>
      <dgm:spPr/>
      <dgm:t>
        <a:bodyPr/>
        <a:lstStyle/>
        <a:p>
          <a:endParaRPr lang="hu-HU"/>
        </a:p>
      </dgm:t>
    </dgm:pt>
    <dgm:pt modelId="{E167757A-F328-4F8B-AFF3-735E67B9F693}" type="pres">
      <dgm:prSet presAssocID="{A71A328D-EA45-492A-BE58-ECACC816C13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C498DC-332A-4DC3-8BFF-A101EC01C0B6}" type="pres">
      <dgm:prSet presAssocID="{A71A328D-EA45-492A-BE58-ECACC816C133}" presName="Triangle" presStyleLbl="alignNode1" presStyleIdx="3" presStyleCnt="5"/>
      <dgm:spPr/>
    </dgm:pt>
    <dgm:pt modelId="{94C1F38E-06F6-435D-9E93-03EC40D443B2}" type="pres">
      <dgm:prSet presAssocID="{178685C7-926C-4681-8A42-34F7096D73E3}" presName="sibTrans" presStyleCnt="0"/>
      <dgm:spPr/>
    </dgm:pt>
    <dgm:pt modelId="{8F0D493F-47EB-46D7-88F3-F26E5E202D65}" type="pres">
      <dgm:prSet presAssocID="{178685C7-926C-4681-8A42-34F7096D73E3}" presName="space" presStyleCnt="0"/>
      <dgm:spPr/>
    </dgm:pt>
    <dgm:pt modelId="{A1865D71-19E0-4A96-AB31-EC8EEF5ECE71}" type="pres">
      <dgm:prSet presAssocID="{1461689E-FDAA-4777-A1A9-2F2B110F5D0B}" presName="composite" presStyleCnt="0"/>
      <dgm:spPr/>
    </dgm:pt>
    <dgm:pt modelId="{EEC5F967-9BE1-4AC1-8B52-6CDD5C9538BF}" type="pres">
      <dgm:prSet presAssocID="{1461689E-FDAA-4777-A1A9-2F2B110F5D0B}" presName="LShape" presStyleLbl="alignNode1" presStyleIdx="4" presStyleCnt="5"/>
      <dgm:spPr/>
    </dgm:pt>
    <dgm:pt modelId="{6273CAA4-2C23-4745-8A91-BE20422E45FC}" type="pres">
      <dgm:prSet presAssocID="{1461689E-FDAA-4777-A1A9-2F2B110F5D0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C016B5B-0F48-4A2F-BE0C-7B8F49D13A28}" type="presOf" srcId="{A71A328D-EA45-492A-BE58-ECACC816C133}" destId="{E167757A-F328-4F8B-AFF3-735E67B9F693}" srcOrd="0" destOrd="0" presId="urn:microsoft.com/office/officeart/2009/3/layout/StepUpProcess"/>
    <dgm:cxn modelId="{7ABD51E2-3B98-4711-94E4-A9F8D732E619}" type="presOf" srcId="{6121B1F5-40D3-4480-8BD1-5350D7426E1A}" destId="{BE8C9EC6-6BC2-4DD7-B1E0-253BE74477EB}" srcOrd="0" destOrd="0" presId="urn:microsoft.com/office/officeart/2009/3/layout/StepUpProcess"/>
    <dgm:cxn modelId="{32733770-4673-4EEA-BC19-8E3696B5CB52}" srcId="{6121B1F5-40D3-4480-8BD1-5350D7426E1A}" destId="{CD65D573-EFE9-413B-8EE3-9534A13B2F27}" srcOrd="0" destOrd="0" parTransId="{D1C0C262-29DD-49CD-9E39-A08BAA6E636B}" sibTransId="{3DF5913E-D0E6-40E0-971F-143F5EA73C4F}"/>
    <dgm:cxn modelId="{DD47F4C1-0B54-49FB-92DC-2CE15A420D8E}" srcId="{6121B1F5-40D3-4480-8BD1-5350D7426E1A}" destId="{1461689E-FDAA-4777-A1A9-2F2B110F5D0B}" srcOrd="2" destOrd="0" parTransId="{0C575E2D-6A7C-40C6-B933-DA63984337E7}" sibTransId="{E3713C38-548C-4D0F-A70E-6196879BA824}"/>
    <dgm:cxn modelId="{45396EBB-3DD5-4EFA-8A05-21B7BAC3191C}" type="presOf" srcId="{1461689E-FDAA-4777-A1A9-2F2B110F5D0B}" destId="{6273CAA4-2C23-4745-8A91-BE20422E45FC}" srcOrd="0" destOrd="0" presId="urn:microsoft.com/office/officeart/2009/3/layout/StepUpProcess"/>
    <dgm:cxn modelId="{1905E6F4-B831-4FA9-8D0E-96E181E5CA4E}" type="presOf" srcId="{CD65D573-EFE9-413B-8EE3-9534A13B2F27}" destId="{9F20D7D8-CEB3-43ED-A02D-3771DE7AADF5}" srcOrd="0" destOrd="0" presId="urn:microsoft.com/office/officeart/2009/3/layout/StepUpProcess"/>
    <dgm:cxn modelId="{A97E89AF-52C0-4400-AB08-4B0635DC02E5}" srcId="{6121B1F5-40D3-4480-8BD1-5350D7426E1A}" destId="{A71A328D-EA45-492A-BE58-ECACC816C133}" srcOrd="1" destOrd="0" parTransId="{A2377010-E877-44B8-A256-F5BDA8B4C58C}" sibTransId="{178685C7-926C-4681-8A42-34F7096D73E3}"/>
    <dgm:cxn modelId="{B562C1AA-A4BB-4A68-BC09-437423E8D7D5}" type="presParOf" srcId="{BE8C9EC6-6BC2-4DD7-B1E0-253BE74477EB}" destId="{58A6FF8E-92FC-4CE2-A6D1-24CB05618912}" srcOrd="0" destOrd="0" presId="urn:microsoft.com/office/officeart/2009/3/layout/StepUpProcess"/>
    <dgm:cxn modelId="{F0089262-F101-45A1-B5AF-B94A8F30C61E}" type="presParOf" srcId="{58A6FF8E-92FC-4CE2-A6D1-24CB05618912}" destId="{A33D65A8-FBA3-4981-AD86-6E5B7B30FF50}" srcOrd="0" destOrd="0" presId="urn:microsoft.com/office/officeart/2009/3/layout/StepUpProcess"/>
    <dgm:cxn modelId="{844BF5C0-D1ED-4D8D-A2CD-F1118AD11E83}" type="presParOf" srcId="{58A6FF8E-92FC-4CE2-A6D1-24CB05618912}" destId="{9F20D7D8-CEB3-43ED-A02D-3771DE7AADF5}" srcOrd="1" destOrd="0" presId="urn:microsoft.com/office/officeart/2009/3/layout/StepUpProcess"/>
    <dgm:cxn modelId="{312BF41F-A2F8-4EE8-B18B-973E292CD34F}" type="presParOf" srcId="{58A6FF8E-92FC-4CE2-A6D1-24CB05618912}" destId="{E64E7EFB-21E6-4DDD-B9C4-4E821D9681E5}" srcOrd="2" destOrd="0" presId="urn:microsoft.com/office/officeart/2009/3/layout/StepUpProcess"/>
    <dgm:cxn modelId="{8079D2AE-E73A-4C84-908C-7A048F0C37C1}" type="presParOf" srcId="{BE8C9EC6-6BC2-4DD7-B1E0-253BE74477EB}" destId="{1181CDE8-6432-49FF-A83C-014DC9AA50A4}" srcOrd="1" destOrd="0" presId="urn:microsoft.com/office/officeart/2009/3/layout/StepUpProcess"/>
    <dgm:cxn modelId="{85469FA7-7391-4921-A356-7048DD5F588F}" type="presParOf" srcId="{1181CDE8-6432-49FF-A83C-014DC9AA50A4}" destId="{1CC0015A-1DB5-4555-91A4-5E3933D45948}" srcOrd="0" destOrd="0" presId="urn:microsoft.com/office/officeart/2009/3/layout/StepUpProcess"/>
    <dgm:cxn modelId="{D26535DA-B58D-4C64-81F9-EC2C8DFC84D6}" type="presParOf" srcId="{BE8C9EC6-6BC2-4DD7-B1E0-253BE74477EB}" destId="{FBB51BED-75E3-4D83-8DB7-24B66B52D673}" srcOrd="2" destOrd="0" presId="urn:microsoft.com/office/officeart/2009/3/layout/StepUpProcess"/>
    <dgm:cxn modelId="{E837098F-A80B-4FE0-A93E-4ECEB04225E2}" type="presParOf" srcId="{FBB51BED-75E3-4D83-8DB7-24B66B52D673}" destId="{524FC993-88CD-4609-BC09-807E272B6BEC}" srcOrd="0" destOrd="0" presId="urn:microsoft.com/office/officeart/2009/3/layout/StepUpProcess"/>
    <dgm:cxn modelId="{B4EAC567-58F8-4861-A25B-B867D3829703}" type="presParOf" srcId="{FBB51BED-75E3-4D83-8DB7-24B66B52D673}" destId="{E167757A-F328-4F8B-AFF3-735E67B9F693}" srcOrd="1" destOrd="0" presId="urn:microsoft.com/office/officeart/2009/3/layout/StepUpProcess"/>
    <dgm:cxn modelId="{935D8AE2-D4C9-451C-85BF-D060FB6263D0}" type="presParOf" srcId="{FBB51BED-75E3-4D83-8DB7-24B66B52D673}" destId="{A7C498DC-332A-4DC3-8BFF-A101EC01C0B6}" srcOrd="2" destOrd="0" presId="urn:microsoft.com/office/officeart/2009/3/layout/StepUpProcess"/>
    <dgm:cxn modelId="{C9DE29C2-2B03-466A-BF3F-6E433AB20064}" type="presParOf" srcId="{BE8C9EC6-6BC2-4DD7-B1E0-253BE74477EB}" destId="{94C1F38E-06F6-435D-9E93-03EC40D443B2}" srcOrd="3" destOrd="0" presId="urn:microsoft.com/office/officeart/2009/3/layout/StepUpProcess"/>
    <dgm:cxn modelId="{8802E6FB-9164-43AB-8388-A08D20E1670C}" type="presParOf" srcId="{94C1F38E-06F6-435D-9E93-03EC40D443B2}" destId="{8F0D493F-47EB-46D7-88F3-F26E5E202D65}" srcOrd="0" destOrd="0" presId="urn:microsoft.com/office/officeart/2009/3/layout/StepUpProcess"/>
    <dgm:cxn modelId="{641A4146-F3A6-4F6A-8B40-9C69CE24FBC9}" type="presParOf" srcId="{BE8C9EC6-6BC2-4DD7-B1E0-253BE74477EB}" destId="{A1865D71-19E0-4A96-AB31-EC8EEF5ECE71}" srcOrd="4" destOrd="0" presId="urn:microsoft.com/office/officeart/2009/3/layout/StepUpProcess"/>
    <dgm:cxn modelId="{E8D60555-4A4E-4382-A3CD-E02DEB7940AF}" type="presParOf" srcId="{A1865D71-19E0-4A96-AB31-EC8EEF5ECE71}" destId="{EEC5F967-9BE1-4AC1-8B52-6CDD5C9538BF}" srcOrd="0" destOrd="0" presId="urn:microsoft.com/office/officeart/2009/3/layout/StepUpProcess"/>
    <dgm:cxn modelId="{66AA957A-323F-4D12-8EB7-F674D9D46C75}" type="presParOf" srcId="{A1865D71-19E0-4A96-AB31-EC8EEF5ECE71}" destId="{6273CAA4-2C23-4745-8A91-BE20422E45F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E04F88E-4451-4947-86B2-7AD93C233B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hu-HU"/>
        </a:p>
      </dgm:t>
    </dgm:pt>
    <dgm:pt modelId="{9B039A7C-55CD-4382-897C-5F70FA884E3C}">
      <dgm:prSet phldrT="[Szöveg]" custT="1"/>
      <dgm:spPr/>
      <dgm:t>
        <a:bodyPr/>
        <a:lstStyle/>
        <a:p>
          <a:r>
            <a:rPr lang="hu-HU" sz="1500" dirty="0" smtClean="0"/>
            <a:t>a hivatásos katasztrófavédelem logisztikai rendszerének, logisztikai feladatainak</a:t>
          </a:r>
        </a:p>
        <a:p>
          <a:r>
            <a:rPr lang="hu-HU" sz="1500" dirty="0" smtClean="0"/>
            <a:t>stratégiai szintű tervezése, szervezése</a:t>
          </a:r>
          <a:endParaRPr lang="hu-HU" sz="1500" dirty="0"/>
        </a:p>
      </dgm:t>
    </dgm:pt>
    <dgm:pt modelId="{CDB03F32-6C99-4D77-9C4D-94A7439FFECA}" type="parTrans" cxnId="{384DA12F-1015-4196-BED9-9C4C153F5B95}">
      <dgm:prSet/>
      <dgm:spPr/>
      <dgm:t>
        <a:bodyPr/>
        <a:lstStyle/>
        <a:p>
          <a:endParaRPr lang="hu-HU"/>
        </a:p>
      </dgm:t>
    </dgm:pt>
    <dgm:pt modelId="{5369C2C6-2416-42E7-8CE6-15BB2FDA4D10}" type="sibTrans" cxnId="{384DA12F-1015-4196-BED9-9C4C153F5B95}">
      <dgm:prSet/>
      <dgm:spPr/>
      <dgm:t>
        <a:bodyPr/>
        <a:lstStyle/>
        <a:p>
          <a:endParaRPr lang="hu-HU"/>
        </a:p>
      </dgm:t>
    </dgm:pt>
    <dgm:pt modelId="{045B48D1-22E8-41FF-BEBA-8C333AB969A4}">
      <dgm:prSet phldrT="[Szöveg]"/>
      <dgm:spPr/>
      <dgm:t>
        <a:bodyPr/>
        <a:lstStyle/>
        <a:p>
          <a:r>
            <a:rPr lang="hu-HU" dirty="0" smtClean="0"/>
            <a:t>Ellenőrzési feladatok koordinálása</a:t>
          </a:r>
          <a:endParaRPr lang="hu-HU" dirty="0"/>
        </a:p>
      </dgm:t>
    </dgm:pt>
    <dgm:pt modelId="{C195B8FC-2A57-4854-A6D9-89D8E6C2775E}" type="parTrans" cxnId="{6FCA279E-5CA4-4B4E-9EAE-9684673406B2}">
      <dgm:prSet/>
      <dgm:spPr/>
      <dgm:t>
        <a:bodyPr/>
        <a:lstStyle/>
        <a:p>
          <a:endParaRPr lang="hu-HU"/>
        </a:p>
      </dgm:t>
    </dgm:pt>
    <dgm:pt modelId="{8320E543-925B-43E6-A4FC-6F80E4129753}" type="sibTrans" cxnId="{6FCA279E-5CA4-4B4E-9EAE-9684673406B2}">
      <dgm:prSet/>
      <dgm:spPr/>
      <dgm:t>
        <a:bodyPr/>
        <a:lstStyle/>
        <a:p>
          <a:endParaRPr lang="hu-HU"/>
        </a:p>
      </dgm:t>
    </dgm:pt>
    <dgm:pt modelId="{84130751-AF78-4F9B-B1E8-A3CF39DF63E4}">
      <dgm:prSet phldrT="[Szöveg]"/>
      <dgm:spPr/>
      <dgm:t>
        <a:bodyPr/>
        <a:lstStyle/>
        <a:p>
          <a:r>
            <a:rPr lang="hu-HU" dirty="0" smtClean="0"/>
            <a:t>katasztrófák logisztikai szükségleteinek prognosztizálása</a:t>
          </a:r>
          <a:endParaRPr lang="hu-HU" dirty="0"/>
        </a:p>
      </dgm:t>
    </dgm:pt>
    <dgm:pt modelId="{6A9BC5DD-6DFF-4E76-BE5D-ACD7D2EC8104}" type="parTrans" cxnId="{2DA8555E-4AB3-4A47-8344-B06EB2C1535A}">
      <dgm:prSet/>
      <dgm:spPr/>
      <dgm:t>
        <a:bodyPr/>
        <a:lstStyle/>
        <a:p>
          <a:endParaRPr lang="hu-HU"/>
        </a:p>
      </dgm:t>
    </dgm:pt>
    <dgm:pt modelId="{7023428F-4CD4-4165-A204-57B99471DE62}" type="sibTrans" cxnId="{2DA8555E-4AB3-4A47-8344-B06EB2C1535A}">
      <dgm:prSet/>
      <dgm:spPr/>
      <dgm:t>
        <a:bodyPr/>
        <a:lstStyle/>
        <a:p>
          <a:endParaRPr lang="hu-HU"/>
        </a:p>
      </dgm:t>
    </dgm:pt>
    <dgm:pt modelId="{40C1A57A-9E14-4550-961A-73E8801904EA}">
      <dgm:prSet/>
      <dgm:spPr/>
      <dgm:t>
        <a:bodyPr/>
        <a:lstStyle/>
        <a:p>
          <a:r>
            <a:rPr lang="hu-HU" dirty="0" smtClean="0"/>
            <a:t>főigazgató logisztikai tárgyú döntéseinek felügyelete</a:t>
          </a:r>
          <a:endParaRPr lang="hu-HU" dirty="0"/>
        </a:p>
      </dgm:t>
    </dgm:pt>
    <dgm:pt modelId="{52083BAF-346C-404B-9C24-12B098C74CEC}" type="parTrans" cxnId="{3DBBD57C-170F-45E5-AD0A-5F21442E0656}">
      <dgm:prSet/>
      <dgm:spPr/>
      <dgm:t>
        <a:bodyPr/>
        <a:lstStyle/>
        <a:p>
          <a:endParaRPr lang="hu-HU"/>
        </a:p>
      </dgm:t>
    </dgm:pt>
    <dgm:pt modelId="{7484DB6F-E76B-4D40-B06E-FADC0FEBA96B}" type="sibTrans" cxnId="{3DBBD57C-170F-45E5-AD0A-5F21442E0656}">
      <dgm:prSet/>
      <dgm:spPr/>
      <dgm:t>
        <a:bodyPr/>
        <a:lstStyle/>
        <a:p>
          <a:endParaRPr lang="hu-HU"/>
        </a:p>
      </dgm:t>
    </dgm:pt>
    <dgm:pt modelId="{7DC96664-5563-4E44-B9F6-11F66B7C5583}">
      <dgm:prSet/>
      <dgm:spPr/>
      <dgm:t>
        <a:bodyPr/>
        <a:lstStyle/>
        <a:p>
          <a:r>
            <a:rPr lang="hu-HU" dirty="0" smtClean="0"/>
            <a:t>veszélyelhárítási terv logisztikai részének kidolgozása</a:t>
          </a:r>
          <a:endParaRPr lang="hu-HU" dirty="0"/>
        </a:p>
      </dgm:t>
    </dgm:pt>
    <dgm:pt modelId="{9FC31EF0-04BD-48DF-B787-CA0B75D4516D}" type="parTrans" cxnId="{89D28479-8805-4EF8-B738-ECA7D0B0D0CD}">
      <dgm:prSet/>
      <dgm:spPr/>
      <dgm:t>
        <a:bodyPr/>
        <a:lstStyle/>
        <a:p>
          <a:endParaRPr lang="hu-HU"/>
        </a:p>
      </dgm:t>
    </dgm:pt>
    <dgm:pt modelId="{4D650FBE-E11D-495A-80DB-0F789F8A98A3}" type="sibTrans" cxnId="{89D28479-8805-4EF8-B738-ECA7D0B0D0CD}">
      <dgm:prSet/>
      <dgm:spPr/>
      <dgm:t>
        <a:bodyPr/>
        <a:lstStyle/>
        <a:p>
          <a:endParaRPr lang="hu-HU"/>
        </a:p>
      </dgm:t>
    </dgm:pt>
    <dgm:pt modelId="{2D610EC1-85F6-44EF-814A-DE804C39AE56}" type="pres">
      <dgm:prSet presAssocID="{1E04F88E-4451-4947-86B2-7AD93C233B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3E045A53-013D-4721-8B5B-2B2149A23532}" type="pres">
      <dgm:prSet presAssocID="{1E04F88E-4451-4947-86B2-7AD93C233B7A}" presName="Name1" presStyleCnt="0"/>
      <dgm:spPr/>
    </dgm:pt>
    <dgm:pt modelId="{6F16E6E1-6881-46BC-8586-15BBAFB5A4E1}" type="pres">
      <dgm:prSet presAssocID="{1E04F88E-4451-4947-86B2-7AD93C233B7A}" presName="cycle" presStyleCnt="0"/>
      <dgm:spPr/>
    </dgm:pt>
    <dgm:pt modelId="{7DEB642B-73D4-471A-BCB6-63C060F983A4}" type="pres">
      <dgm:prSet presAssocID="{1E04F88E-4451-4947-86B2-7AD93C233B7A}" presName="srcNode" presStyleLbl="node1" presStyleIdx="0" presStyleCnt="5"/>
      <dgm:spPr/>
    </dgm:pt>
    <dgm:pt modelId="{886DA195-2966-485A-BA16-682A86F7E6B9}" type="pres">
      <dgm:prSet presAssocID="{1E04F88E-4451-4947-86B2-7AD93C233B7A}" presName="conn" presStyleLbl="parChTrans1D2" presStyleIdx="0" presStyleCnt="1"/>
      <dgm:spPr/>
      <dgm:t>
        <a:bodyPr/>
        <a:lstStyle/>
        <a:p>
          <a:endParaRPr lang="hu-HU"/>
        </a:p>
      </dgm:t>
    </dgm:pt>
    <dgm:pt modelId="{25BF3620-3696-4B94-9063-BC55ECAF4E7A}" type="pres">
      <dgm:prSet presAssocID="{1E04F88E-4451-4947-86B2-7AD93C233B7A}" presName="extraNode" presStyleLbl="node1" presStyleIdx="0" presStyleCnt="5"/>
      <dgm:spPr/>
    </dgm:pt>
    <dgm:pt modelId="{992BD16A-E93B-43E5-B45E-302615F37EDC}" type="pres">
      <dgm:prSet presAssocID="{1E04F88E-4451-4947-86B2-7AD93C233B7A}" presName="dstNode" presStyleLbl="node1" presStyleIdx="0" presStyleCnt="5"/>
      <dgm:spPr/>
    </dgm:pt>
    <dgm:pt modelId="{6C74193C-DDFE-409C-9E04-26C5DE147864}" type="pres">
      <dgm:prSet presAssocID="{9B039A7C-55CD-4382-897C-5F70FA884E3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92423B-8C1D-44DA-AD57-3761A6AD018D}" type="pres">
      <dgm:prSet presAssocID="{9B039A7C-55CD-4382-897C-5F70FA884E3C}" presName="accent_1" presStyleCnt="0"/>
      <dgm:spPr/>
    </dgm:pt>
    <dgm:pt modelId="{E7F759A1-2A47-45DD-BED5-169A5B4CC9C3}" type="pres">
      <dgm:prSet presAssocID="{9B039A7C-55CD-4382-897C-5F70FA884E3C}" presName="accentRepeatNode" presStyleLbl="solidFgAcc1" presStyleIdx="0" presStyleCnt="5"/>
      <dgm:spPr/>
    </dgm:pt>
    <dgm:pt modelId="{280A9055-0C14-418E-B0FF-E3BDAACE3C9C}" type="pres">
      <dgm:prSet presAssocID="{40C1A57A-9E14-4550-961A-73E8801904E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8F344D-A8D8-46A1-8411-A2ECD2A8DDD7}" type="pres">
      <dgm:prSet presAssocID="{40C1A57A-9E14-4550-961A-73E8801904EA}" presName="accent_2" presStyleCnt="0"/>
      <dgm:spPr/>
    </dgm:pt>
    <dgm:pt modelId="{DB5C61EB-35A9-4741-BEBE-7127A3C130EF}" type="pres">
      <dgm:prSet presAssocID="{40C1A57A-9E14-4550-961A-73E8801904EA}" presName="accentRepeatNode" presStyleLbl="solidFgAcc1" presStyleIdx="1" presStyleCnt="5"/>
      <dgm:spPr/>
    </dgm:pt>
    <dgm:pt modelId="{9DCF4482-6152-40C4-8A75-A61518939E7B}" type="pres">
      <dgm:prSet presAssocID="{045B48D1-22E8-41FF-BEBA-8C333AB969A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B6ACE1-BBD9-4B87-8DDA-753172414FBF}" type="pres">
      <dgm:prSet presAssocID="{045B48D1-22E8-41FF-BEBA-8C333AB969A4}" presName="accent_3" presStyleCnt="0"/>
      <dgm:spPr/>
    </dgm:pt>
    <dgm:pt modelId="{B0ECC9F0-5357-47F2-88DC-4E12E9340849}" type="pres">
      <dgm:prSet presAssocID="{045B48D1-22E8-41FF-BEBA-8C333AB969A4}" presName="accentRepeatNode" presStyleLbl="solidFgAcc1" presStyleIdx="2" presStyleCnt="5"/>
      <dgm:spPr/>
    </dgm:pt>
    <dgm:pt modelId="{E885625E-638A-43AE-9228-68605836CA6D}" type="pres">
      <dgm:prSet presAssocID="{84130751-AF78-4F9B-B1E8-A3CF39DF63E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E27ED9-B3CF-49D4-8AEB-0B05294396F7}" type="pres">
      <dgm:prSet presAssocID="{84130751-AF78-4F9B-B1E8-A3CF39DF63E4}" presName="accent_4" presStyleCnt="0"/>
      <dgm:spPr/>
    </dgm:pt>
    <dgm:pt modelId="{899D353C-E569-4104-9129-A05CEEE8649A}" type="pres">
      <dgm:prSet presAssocID="{84130751-AF78-4F9B-B1E8-A3CF39DF63E4}" presName="accentRepeatNode" presStyleLbl="solidFgAcc1" presStyleIdx="3" presStyleCnt="5"/>
      <dgm:spPr/>
    </dgm:pt>
    <dgm:pt modelId="{B028C999-911C-412E-81C9-9DAAD24C415B}" type="pres">
      <dgm:prSet presAssocID="{7DC96664-5563-4E44-B9F6-11F66B7C558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142580-39A1-4DDB-B03E-B3B15EA5BC03}" type="pres">
      <dgm:prSet presAssocID="{7DC96664-5563-4E44-B9F6-11F66B7C5583}" presName="accent_5" presStyleCnt="0"/>
      <dgm:spPr/>
    </dgm:pt>
    <dgm:pt modelId="{6876E25E-3BCA-4A83-B496-98A6C250E327}" type="pres">
      <dgm:prSet presAssocID="{7DC96664-5563-4E44-B9F6-11F66B7C5583}" presName="accentRepeatNode" presStyleLbl="solidFgAcc1" presStyleIdx="4" presStyleCnt="5"/>
      <dgm:spPr/>
    </dgm:pt>
  </dgm:ptLst>
  <dgm:cxnLst>
    <dgm:cxn modelId="{6FCA279E-5CA4-4B4E-9EAE-9684673406B2}" srcId="{1E04F88E-4451-4947-86B2-7AD93C233B7A}" destId="{045B48D1-22E8-41FF-BEBA-8C333AB969A4}" srcOrd="2" destOrd="0" parTransId="{C195B8FC-2A57-4854-A6D9-89D8E6C2775E}" sibTransId="{8320E543-925B-43E6-A4FC-6F80E4129753}"/>
    <dgm:cxn modelId="{3DBBD57C-170F-45E5-AD0A-5F21442E0656}" srcId="{1E04F88E-4451-4947-86B2-7AD93C233B7A}" destId="{40C1A57A-9E14-4550-961A-73E8801904EA}" srcOrd="1" destOrd="0" parTransId="{52083BAF-346C-404B-9C24-12B098C74CEC}" sibTransId="{7484DB6F-E76B-4D40-B06E-FADC0FEBA96B}"/>
    <dgm:cxn modelId="{5553190F-E2B6-466F-88A4-704A38B1236E}" type="presOf" srcId="{5369C2C6-2416-42E7-8CE6-15BB2FDA4D10}" destId="{886DA195-2966-485A-BA16-682A86F7E6B9}" srcOrd="0" destOrd="0" presId="urn:microsoft.com/office/officeart/2008/layout/VerticalCurvedList"/>
    <dgm:cxn modelId="{CE987A82-83BA-42DB-A299-8D09BC009C52}" type="presOf" srcId="{9B039A7C-55CD-4382-897C-5F70FA884E3C}" destId="{6C74193C-DDFE-409C-9E04-26C5DE147864}" srcOrd="0" destOrd="0" presId="urn:microsoft.com/office/officeart/2008/layout/VerticalCurvedList"/>
    <dgm:cxn modelId="{384DA12F-1015-4196-BED9-9C4C153F5B95}" srcId="{1E04F88E-4451-4947-86B2-7AD93C233B7A}" destId="{9B039A7C-55CD-4382-897C-5F70FA884E3C}" srcOrd="0" destOrd="0" parTransId="{CDB03F32-6C99-4D77-9C4D-94A7439FFECA}" sibTransId="{5369C2C6-2416-42E7-8CE6-15BB2FDA4D10}"/>
    <dgm:cxn modelId="{B0AD050C-1D00-43C5-894D-753F682A8691}" type="presOf" srcId="{045B48D1-22E8-41FF-BEBA-8C333AB969A4}" destId="{9DCF4482-6152-40C4-8A75-A61518939E7B}" srcOrd="0" destOrd="0" presId="urn:microsoft.com/office/officeart/2008/layout/VerticalCurvedList"/>
    <dgm:cxn modelId="{2DA8555E-4AB3-4A47-8344-B06EB2C1535A}" srcId="{1E04F88E-4451-4947-86B2-7AD93C233B7A}" destId="{84130751-AF78-4F9B-B1E8-A3CF39DF63E4}" srcOrd="3" destOrd="0" parTransId="{6A9BC5DD-6DFF-4E76-BE5D-ACD7D2EC8104}" sibTransId="{7023428F-4CD4-4165-A204-57B99471DE62}"/>
    <dgm:cxn modelId="{85EDFDD6-F1D1-4A92-8446-AAF1E52A607F}" type="presOf" srcId="{1E04F88E-4451-4947-86B2-7AD93C233B7A}" destId="{2D610EC1-85F6-44EF-814A-DE804C39AE56}" srcOrd="0" destOrd="0" presId="urn:microsoft.com/office/officeart/2008/layout/VerticalCurvedList"/>
    <dgm:cxn modelId="{F9C167CA-A7BB-4562-B4D4-27C457728F50}" type="presOf" srcId="{84130751-AF78-4F9B-B1E8-A3CF39DF63E4}" destId="{E885625E-638A-43AE-9228-68605836CA6D}" srcOrd="0" destOrd="0" presId="urn:microsoft.com/office/officeart/2008/layout/VerticalCurvedList"/>
    <dgm:cxn modelId="{07F6E97C-BED2-4393-85BF-DCD597D4BE12}" type="presOf" srcId="{40C1A57A-9E14-4550-961A-73E8801904EA}" destId="{280A9055-0C14-418E-B0FF-E3BDAACE3C9C}" srcOrd="0" destOrd="0" presId="urn:microsoft.com/office/officeart/2008/layout/VerticalCurvedList"/>
    <dgm:cxn modelId="{F2277DFC-DC8E-4B81-B5D4-6D0C4B7215C5}" type="presOf" srcId="{7DC96664-5563-4E44-B9F6-11F66B7C5583}" destId="{B028C999-911C-412E-81C9-9DAAD24C415B}" srcOrd="0" destOrd="0" presId="urn:microsoft.com/office/officeart/2008/layout/VerticalCurvedList"/>
    <dgm:cxn modelId="{89D28479-8805-4EF8-B738-ECA7D0B0D0CD}" srcId="{1E04F88E-4451-4947-86B2-7AD93C233B7A}" destId="{7DC96664-5563-4E44-B9F6-11F66B7C5583}" srcOrd="4" destOrd="0" parTransId="{9FC31EF0-04BD-48DF-B787-CA0B75D4516D}" sibTransId="{4D650FBE-E11D-495A-80DB-0F789F8A98A3}"/>
    <dgm:cxn modelId="{0C5FCEA7-4D7B-43FC-9AE1-66B03F478E5E}" type="presParOf" srcId="{2D610EC1-85F6-44EF-814A-DE804C39AE56}" destId="{3E045A53-013D-4721-8B5B-2B2149A23532}" srcOrd="0" destOrd="0" presId="urn:microsoft.com/office/officeart/2008/layout/VerticalCurvedList"/>
    <dgm:cxn modelId="{CD74688E-8AB0-40F8-AA41-BA665AA8E276}" type="presParOf" srcId="{3E045A53-013D-4721-8B5B-2B2149A23532}" destId="{6F16E6E1-6881-46BC-8586-15BBAFB5A4E1}" srcOrd="0" destOrd="0" presId="urn:microsoft.com/office/officeart/2008/layout/VerticalCurvedList"/>
    <dgm:cxn modelId="{8CA44B5C-B353-4687-968D-A94B3D83E8A5}" type="presParOf" srcId="{6F16E6E1-6881-46BC-8586-15BBAFB5A4E1}" destId="{7DEB642B-73D4-471A-BCB6-63C060F983A4}" srcOrd="0" destOrd="0" presId="urn:microsoft.com/office/officeart/2008/layout/VerticalCurvedList"/>
    <dgm:cxn modelId="{147278AB-4198-4624-AAEE-C49E87220007}" type="presParOf" srcId="{6F16E6E1-6881-46BC-8586-15BBAFB5A4E1}" destId="{886DA195-2966-485A-BA16-682A86F7E6B9}" srcOrd="1" destOrd="0" presId="urn:microsoft.com/office/officeart/2008/layout/VerticalCurvedList"/>
    <dgm:cxn modelId="{2FB68549-C2D1-4E9A-BF15-5C57E9B7A123}" type="presParOf" srcId="{6F16E6E1-6881-46BC-8586-15BBAFB5A4E1}" destId="{25BF3620-3696-4B94-9063-BC55ECAF4E7A}" srcOrd="2" destOrd="0" presId="urn:microsoft.com/office/officeart/2008/layout/VerticalCurvedList"/>
    <dgm:cxn modelId="{9628BD13-8F07-42A5-A37F-606777CE9020}" type="presParOf" srcId="{6F16E6E1-6881-46BC-8586-15BBAFB5A4E1}" destId="{992BD16A-E93B-43E5-B45E-302615F37EDC}" srcOrd="3" destOrd="0" presId="urn:microsoft.com/office/officeart/2008/layout/VerticalCurvedList"/>
    <dgm:cxn modelId="{42E56AB6-B47A-41EE-90A2-15543E50665F}" type="presParOf" srcId="{3E045A53-013D-4721-8B5B-2B2149A23532}" destId="{6C74193C-DDFE-409C-9E04-26C5DE147864}" srcOrd="1" destOrd="0" presId="urn:microsoft.com/office/officeart/2008/layout/VerticalCurvedList"/>
    <dgm:cxn modelId="{57FF7311-9098-434E-AAF8-1C917DA1E1F0}" type="presParOf" srcId="{3E045A53-013D-4721-8B5B-2B2149A23532}" destId="{AC92423B-8C1D-44DA-AD57-3761A6AD018D}" srcOrd="2" destOrd="0" presId="urn:microsoft.com/office/officeart/2008/layout/VerticalCurvedList"/>
    <dgm:cxn modelId="{2AD9917A-F3E8-42BC-B686-B07BCD70B82D}" type="presParOf" srcId="{AC92423B-8C1D-44DA-AD57-3761A6AD018D}" destId="{E7F759A1-2A47-45DD-BED5-169A5B4CC9C3}" srcOrd="0" destOrd="0" presId="urn:microsoft.com/office/officeart/2008/layout/VerticalCurvedList"/>
    <dgm:cxn modelId="{94811F55-7262-448A-A88C-DFB98752CC76}" type="presParOf" srcId="{3E045A53-013D-4721-8B5B-2B2149A23532}" destId="{280A9055-0C14-418E-B0FF-E3BDAACE3C9C}" srcOrd="3" destOrd="0" presId="urn:microsoft.com/office/officeart/2008/layout/VerticalCurvedList"/>
    <dgm:cxn modelId="{AE76A444-0F64-41FF-95FF-3429AD0B29B1}" type="presParOf" srcId="{3E045A53-013D-4721-8B5B-2B2149A23532}" destId="{E68F344D-A8D8-46A1-8411-A2ECD2A8DDD7}" srcOrd="4" destOrd="0" presId="urn:microsoft.com/office/officeart/2008/layout/VerticalCurvedList"/>
    <dgm:cxn modelId="{A7640FAD-9815-482A-8129-92833258B847}" type="presParOf" srcId="{E68F344D-A8D8-46A1-8411-A2ECD2A8DDD7}" destId="{DB5C61EB-35A9-4741-BEBE-7127A3C130EF}" srcOrd="0" destOrd="0" presId="urn:microsoft.com/office/officeart/2008/layout/VerticalCurvedList"/>
    <dgm:cxn modelId="{0AC85428-FE91-49B0-8229-7511A634FEED}" type="presParOf" srcId="{3E045A53-013D-4721-8B5B-2B2149A23532}" destId="{9DCF4482-6152-40C4-8A75-A61518939E7B}" srcOrd="5" destOrd="0" presId="urn:microsoft.com/office/officeart/2008/layout/VerticalCurvedList"/>
    <dgm:cxn modelId="{0C847B7F-A46B-4C82-B0B9-82A69F92CCCE}" type="presParOf" srcId="{3E045A53-013D-4721-8B5B-2B2149A23532}" destId="{D3B6ACE1-BBD9-4B87-8DDA-753172414FBF}" srcOrd="6" destOrd="0" presId="urn:microsoft.com/office/officeart/2008/layout/VerticalCurvedList"/>
    <dgm:cxn modelId="{552962EB-2183-474C-A0FF-152AE5270B76}" type="presParOf" srcId="{D3B6ACE1-BBD9-4B87-8DDA-753172414FBF}" destId="{B0ECC9F0-5357-47F2-88DC-4E12E9340849}" srcOrd="0" destOrd="0" presId="urn:microsoft.com/office/officeart/2008/layout/VerticalCurvedList"/>
    <dgm:cxn modelId="{7E381637-4AB1-4BCF-8293-FF22E62FBFCE}" type="presParOf" srcId="{3E045A53-013D-4721-8B5B-2B2149A23532}" destId="{E885625E-638A-43AE-9228-68605836CA6D}" srcOrd="7" destOrd="0" presId="urn:microsoft.com/office/officeart/2008/layout/VerticalCurvedList"/>
    <dgm:cxn modelId="{EB881AC1-4CF1-41AE-A135-C7891C77F28E}" type="presParOf" srcId="{3E045A53-013D-4721-8B5B-2B2149A23532}" destId="{DBE27ED9-B3CF-49D4-8AEB-0B05294396F7}" srcOrd="8" destOrd="0" presId="urn:microsoft.com/office/officeart/2008/layout/VerticalCurvedList"/>
    <dgm:cxn modelId="{0CCC0E45-C416-4DB1-8D7C-0CFA42CE8CB8}" type="presParOf" srcId="{DBE27ED9-B3CF-49D4-8AEB-0B05294396F7}" destId="{899D353C-E569-4104-9129-A05CEEE8649A}" srcOrd="0" destOrd="0" presId="urn:microsoft.com/office/officeart/2008/layout/VerticalCurvedList"/>
    <dgm:cxn modelId="{9F2D617F-F4E2-4232-813F-86A9F3090E96}" type="presParOf" srcId="{3E045A53-013D-4721-8B5B-2B2149A23532}" destId="{B028C999-911C-412E-81C9-9DAAD24C415B}" srcOrd="9" destOrd="0" presId="urn:microsoft.com/office/officeart/2008/layout/VerticalCurvedList"/>
    <dgm:cxn modelId="{BC4180F7-60C0-4FB7-A2C9-5BE1BA82CC11}" type="presParOf" srcId="{3E045A53-013D-4721-8B5B-2B2149A23532}" destId="{1C142580-39A1-4DDB-B03E-B3B15EA5BC03}" srcOrd="10" destOrd="0" presId="urn:microsoft.com/office/officeart/2008/layout/VerticalCurvedList"/>
    <dgm:cxn modelId="{EB37FE59-CBA0-482E-A528-407CE078B401}" type="presParOf" srcId="{1C142580-39A1-4DDB-B03E-B3B15EA5BC03}" destId="{6876E25E-3BCA-4A83-B496-98A6C250E3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72FAD32-F279-4882-B84A-7F8A9D3BBDA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8B42C76D-F0D0-42F6-A1AA-63C4A59676A4}">
      <dgm:prSet phldrT="[Szöveg]"/>
      <dgm:spPr/>
      <dgm:t>
        <a:bodyPr/>
        <a:lstStyle/>
        <a:p>
          <a:r>
            <a:rPr lang="hu-HU" dirty="0" smtClean="0"/>
            <a:t>1. lépcső</a:t>
          </a:r>
          <a:endParaRPr lang="hu-HU" dirty="0"/>
        </a:p>
      </dgm:t>
    </dgm:pt>
    <dgm:pt modelId="{FC513F0F-ABF3-4AD5-A786-8392F6291858}" type="parTrans" cxnId="{F60382F0-B935-4D5C-B408-CE310C735311}">
      <dgm:prSet/>
      <dgm:spPr/>
      <dgm:t>
        <a:bodyPr/>
        <a:lstStyle/>
        <a:p>
          <a:endParaRPr lang="hu-HU"/>
        </a:p>
      </dgm:t>
    </dgm:pt>
    <dgm:pt modelId="{117EFC73-7151-4557-B042-23088A61794F}" type="sibTrans" cxnId="{F60382F0-B935-4D5C-B408-CE310C735311}">
      <dgm:prSet/>
      <dgm:spPr/>
      <dgm:t>
        <a:bodyPr/>
        <a:lstStyle/>
        <a:p>
          <a:endParaRPr lang="hu-HU"/>
        </a:p>
      </dgm:t>
    </dgm:pt>
    <dgm:pt modelId="{A877E129-AAEE-4BC8-875F-0A956C31A955}">
      <dgm:prSet phldrT="[Szöveg]"/>
      <dgm:spPr/>
      <dgm:t>
        <a:bodyPr/>
        <a:lstStyle/>
        <a:p>
          <a:r>
            <a:rPr lang="hu-HU" dirty="0" smtClean="0"/>
            <a:t>2. lépcső</a:t>
          </a:r>
          <a:endParaRPr lang="hu-HU" dirty="0"/>
        </a:p>
      </dgm:t>
    </dgm:pt>
    <dgm:pt modelId="{6881029D-45A1-498E-BB76-9BD09965FA80}" type="parTrans" cxnId="{192C58B8-4718-4186-9979-B3902ED6EE72}">
      <dgm:prSet/>
      <dgm:spPr/>
      <dgm:t>
        <a:bodyPr/>
        <a:lstStyle/>
        <a:p>
          <a:endParaRPr lang="hu-HU"/>
        </a:p>
      </dgm:t>
    </dgm:pt>
    <dgm:pt modelId="{8A172145-41FD-4569-B0AC-D2335EB6E669}" type="sibTrans" cxnId="{192C58B8-4718-4186-9979-B3902ED6EE72}">
      <dgm:prSet/>
      <dgm:spPr/>
      <dgm:t>
        <a:bodyPr/>
        <a:lstStyle/>
        <a:p>
          <a:endParaRPr lang="hu-HU"/>
        </a:p>
      </dgm:t>
    </dgm:pt>
    <dgm:pt modelId="{A8233B10-9D78-445E-BEB6-D5C1C8554548}">
      <dgm:prSet phldrT="[Szöveg]"/>
      <dgm:spPr/>
      <dgm:t>
        <a:bodyPr/>
        <a:lstStyle/>
        <a:p>
          <a:r>
            <a:rPr lang="hu-HU" dirty="0" smtClean="0"/>
            <a:t>MENTÉSI FELADATOK</a:t>
          </a:r>
          <a:endParaRPr lang="hu-HU" dirty="0"/>
        </a:p>
      </dgm:t>
    </dgm:pt>
    <dgm:pt modelId="{FAB0B8FD-F20D-4B92-B1D5-56E0FCB8EABA}" type="parTrans" cxnId="{59BF8B46-34DC-4269-8F0B-8110ECE5486B}">
      <dgm:prSet/>
      <dgm:spPr/>
      <dgm:t>
        <a:bodyPr/>
        <a:lstStyle/>
        <a:p>
          <a:endParaRPr lang="hu-HU"/>
        </a:p>
      </dgm:t>
    </dgm:pt>
    <dgm:pt modelId="{EECB2CB2-F6F6-467E-973F-A4C8CDC576E9}" type="sibTrans" cxnId="{59BF8B46-34DC-4269-8F0B-8110ECE5486B}">
      <dgm:prSet/>
      <dgm:spPr/>
      <dgm:t>
        <a:bodyPr/>
        <a:lstStyle/>
        <a:p>
          <a:endParaRPr lang="hu-HU"/>
        </a:p>
      </dgm:t>
    </dgm:pt>
    <dgm:pt modelId="{2633BA9A-2811-4AF4-AFE6-A96D9F94BEFB}" type="pres">
      <dgm:prSet presAssocID="{372FAD32-F279-4882-B84A-7F8A9D3BBDA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BE6DDD1F-A73E-4CB5-86BF-974CA479B694}" type="pres">
      <dgm:prSet presAssocID="{8B42C76D-F0D0-42F6-A1AA-63C4A59676A4}" presName="Accent1" presStyleCnt="0"/>
      <dgm:spPr/>
    </dgm:pt>
    <dgm:pt modelId="{4C18703F-CD8A-46AE-A0BE-8153E81C08C7}" type="pres">
      <dgm:prSet presAssocID="{8B42C76D-F0D0-42F6-A1AA-63C4A59676A4}" presName="Accent" presStyleLbl="node1" presStyleIdx="0" presStyleCnt="3"/>
      <dgm:spPr/>
    </dgm:pt>
    <dgm:pt modelId="{0E7BF877-F6D1-4D06-9A5C-A5130EECFBDE}" type="pres">
      <dgm:prSet presAssocID="{8B42C76D-F0D0-42F6-A1AA-63C4A59676A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EE1ACC-0BE6-4BE0-BE1B-D735B243A454}" type="pres">
      <dgm:prSet presAssocID="{A877E129-AAEE-4BC8-875F-0A956C31A955}" presName="Accent2" presStyleCnt="0"/>
      <dgm:spPr/>
    </dgm:pt>
    <dgm:pt modelId="{CEF0659F-E1CD-4E72-BDBC-F55510C5E445}" type="pres">
      <dgm:prSet presAssocID="{A877E129-AAEE-4BC8-875F-0A956C31A955}" presName="Accent" presStyleLbl="node1" presStyleIdx="1" presStyleCnt="3"/>
      <dgm:spPr/>
    </dgm:pt>
    <dgm:pt modelId="{C448A14E-2DED-4E82-9734-2014341613EA}" type="pres">
      <dgm:prSet presAssocID="{A877E129-AAEE-4BC8-875F-0A956C31A95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48E11A-74C4-468C-8559-281A8F328D4A}" type="pres">
      <dgm:prSet presAssocID="{A8233B10-9D78-445E-BEB6-D5C1C8554548}" presName="Accent3" presStyleCnt="0"/>
      <dgm:spPr/>
    </dgm:pt>
    <dgm:pt modelId="{A1FEB160-95DE-4349-9DA2-81E54A32AB1B}" type="pres">
      <dgm:prSet presAssocID="{A8233B10-9D78-445E-BEB6-D5C1C8554548}" presName="Accent" presStyleLbl="node1" presStyleIdx="2" presStyleCnt="3"/>
      <dgm:spPr/>
    </dgm:pt>
    <dgm:pt modelId="{A4C76CC5-69AD-489D-AC25-43A42907FC2A}" type="pres">
      <dgm:prSet presAssocID="{A8233B10-9D78-445E-BEB6-D5C1C855454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E5837C2-A74E-4433-ADFC-73DE25DCF205}" type="presOf" srcId="{A8233B10-9D78-445E-BEB6-D5C1C8554548}" destId="{A4C76CC5-69AD-489D-AC25-43A42907FC2A}" srcOrd="0" destOrd="0" presId="urn:microsoft.com/office/officeart/2009/layout/CircleArrowProcess"/>
    <dgm:cxn modelId="{F60382F0-B935-4D5C-B408-CE310C735311}" srcId="{372FAD32-F279-4882-B84A-7F8A9D3BBDAE}" destId="{8B42C76D-F0D0-42F6-A1AA-63C4A59676A4}" srcOrd="0" destOrd="0" parTransId="{FC513F0F-ABF3-4AD5-A786-8392F6291858}" sibTransId="{117EFC73-7151-4557-B042-23088A61794F}"/>
    <dgm:cxn modelId="{338064AB-4555-4D4D-B425-420BEC92B570}" type="presOf" srcId="{8B42C76D-F0D0-42F6-A1AA-63C4A59676A4}" destId="{0E7BF877-F6D1-4D06-9A5C-A5130EECFBDE}" srcOrd="0" destOrd="0" presId="urn:microsoft.com/office/officeart/2009/layout/CircleArrowProcess"/>
    <dgm:cxn modelId="{2FEE1FE8-564B-4D90-BECB-AB5F49A75F71}" type="presOf" srcId="{372FAD32-F279-4882-B84A-7F8A9D3BBDAE}" destId="{2633BA9A-2811-4AF4-AFE6-A96D9F94BEFB}" srcOrd="0" destOrd="0" presId="urn:microsoft.com/office/officeart/2009/layout/CircleArrowProcess"/>
    <dgm:cxn modelId="{192C58B8-4718-4186-9979-B3902ED6EE72}" srcId="{372FAD32-F279-4882-B84A-7F8A9D3BBDAE}" destId="{A877E129-AAEE-4BC8-875F-0A956C31A955}" srcOrd="1" destOrd="0" parTransId="{6881029D-45A1-498E-BB76-9BD09965FA80}" sibTransId="{8A172145-41FD-4569-B0AC-D2335EB6E669}"/>
    <dgm:cxn modelId="{3619E79D-1AEE-4B68-914B-4473BD132A2D}" type="presOf" srcId="{A877E129-AAEE-4BC8-875F-0A956C31A955}" destId="{C448A14E-2DED-4E82-9734-2014341613EA}" srcOrd="0" destOrd="0" presId="urn:microsoft.com/office/officeart/2009/layout/CircleArrowProcess"/>
    <dgm:cxn modelId="{59BF8B46-34DC-4269-8F0B-8110ECE5486B}" srcId="{372FAD32-F279-4882-B84A-7F8A9D3BBDAE}" destId="{A8233B10-9D78-445E-BEB6-D5C1C8554548}" srcOrd="2" destOrd="0" parTransId="{FAB0B8FD-F20D-4B92-B1D5-56E0FCB8EABA}" sibTransId="{EECB2CB2-F6F6-467E-973F-A4C8CDC576E9}"/>
    <dgm:cxn modelId="{85673F73-6A3F-49DC-AD47-DD5A8DB28234}" type="presParOf" srcId="{2633BA9A-2811-4AF4-AFE6-A96D9F94BEFB}" destId="{BE6DDD1F-A73E-4CB5-86BF-974CA479B694}" srcOrd="0" destOrd="0" presId="urn:microsoft.com/office/officeart/2009/layout/CircleArrowProcess"/>
    <dgm:cxn modelId="{06A82C95-CCF0-4DBF-B633-782152CF03E9}" type="presParOf" srcId="{BE6DDD1F-A73E-4CB5-86BF-974CA479B694}" destId="{4C18703F-CD8A-46AE-A0BE-8153E81C08C7}" srcOrd="0" destOrd="0" presId="urn:microsoft.com/office/officeart/2009/layout/CircleArrowProcess"/>
    <dgm:cxn modelId="{DB7E4324-0322-41A4-845D-6597AF00DE50}" type="presParOf" srcId="{2633BA9A-2811-4AF4-AFE6-A96D9F94BEFB}" destId="{0E7BF877-F6D1-4D06-9A5C-A5130EECFBDE}" srcOrd="1" destOrd="0" presId="urn:microsoft.com/office/officeart/2009/layout/CircleArrowProcess"/>
    <dgm:cxn modelId="{D4C79A0D-04FF-473C-8501-51432A40C245}" type="presParOf" srcId="{2633BA9A-2811-4AF4-AFE6-A96D9F94BEFB}" destId="{A8EE1ACC-0BE6-4BE0-BE1B-D735B243A454}" srcOrd="2" destOrd="0" presId="urn:microsoft.com/office/officeart/2009/layout/CircleArrowProcess"/>
    <dgm:cxn modelId="{924E7886-C0BF-43BB-937A-5DCD7A8E58AA}" type="presParOf" srcId="{A8EE1ACC-0BE6-4BE0-BE1B-D735B243A454}" destId="{CEF0659F-E1CD-4E72-BDBC-F55510C5E445}" srcOrd="0" destOrd="0" presId="urn:microsoft.com/office/officeart/2009/layout/CircleArrowProcess"/>
    <dgm:cxn modelId="{10E057BA-CF69-4CE4-BE89-F38982440B51}" type="presParOf" srcId="{2633BA9A-2811-4AF4-AFE6-A96D9F94BEFB}" destId="{C448A14E-2DED-4E82-9734-2014341613EA}" srcOrd="3" destOrd="0" presId="urn:microsoft.com/office/officeart/2009/layout/CircleArrowProcess"/>
    <dgm:cxn modelId="{AC0295BD-0180-4F1C-B8A7-5509D32AE4D5}" type="presParOf" srcId="{2633BA9A-2811-4AF4-AFE6-A96D9F94BEFB}" destId="{1848E11A-74C4-468C-8559-281A8F328D4A}" srcOrd="4" destOrd="0" presId="urn:microsoft.com/office/officeart/2009/layout/CircleArrowProcess"/>
    <dgm:cxn modelId="{602C5906-0952-4AEE-A6E4-3EB9C82301C3}" type="presParOf" srcId="{1848E11A-74C4-468C-8559-281A8F328D4A}" destId="{A1FEB160-95DE-4349-9DA2-81E54A32AB1B}" srcOrd="0" destOrd="0" presId="urn:microsoft.com/office/officeart/2009/layout/CircleArrowProcess"/>
    <dgm:cxn modelId="{543C4335-C8D2-4526-8EAF-5BB7F0FB7908}" type="presParOf" srcId="{2633BA9A-2811-4AF4-AFE6-A96D9F94BEFB}" destId="{A4C76CC5-69AD-489D-AC25-43A42907FC2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2736A-9D06-4A19-8336-E1CAC16C22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CE392B0-868F-479D-B04D-A4B2C73465EE}">
      <dgm:prSet phldrT="[Szöveg]"/>
      <dgm:spPr/>
      <dgm:t>
        <a:bodyPr/>
        <a:lstStyle/>
        <a:p>
          <a:r>
            <a:rPr lang="hu-HU" dirty="0" smtClean="0"/>
            <a:t>Késztermék elosztó központ</a:t>
          </a:r>
          <a:endParaRPr lang="hu-HU" dirty="0"/>
        </a:p>
      </dgm:t>
    </dgm:pt>
    <dgm:pt modelId="{195A18C2-454D-4B58-A998-EF2D3A6BF4D5}" type="parTrans" cxnId="{42D90528-4E82-4863-8DCB-B4203C3D8820}">
      <dgm:prSet/>
      <dgm:spPr/>
      <dgm:t>
        <a:bodyPr/>
        <a:lstStyle/>
        <a:p>
          <a:endParaRPr lang="hu-HU"/>
        </a:p>
      </dgm:t>
    </dgm:pt>
    <dgm:pt modelId="{E5B7E57E-6772-4F32-878A-E94EDE31FED2}" type="sibTrans" cxnId="{42D90528-4E82-4863-8DCB-B4203C3D8820}">
      <dgm:prSet/>
      <dgm:spPr/>
      <dgm:t>
        <a:bodyPr/>
        <a:lstStyle/>
        <a:p>
          <a:endParaRPr lang="hu-HU"/>
        </a:p>
      </dgm:t>
    </dgm:pt>
    <dgm:pt modelId="{4C842BB9-C5C5-425A-BD91-A0620A6A4CEE}">
      <dgm:prSet phldrT="[Szöveg]"/>
      <dgm:spPr/>
      <dgm:t>
        <a:bodyPr/>
        <a:lstStyle/>
        <a:p>
          <a:r>
            <a:rPr lang="hu-HU" dirty="0" smtClean="0"/>
            <a:t>Menedzselés</a:t>
          </a:r>
          <a:endParaRPr lang="hu-HU" dirty="0"/>
        </a:p>
      </dgm:t>
    </dgm:pt>
    <dgm:pt modelId="{92F15286-CBA0-49F5-82A2-DE9383FF52C9}" type="parTrans" cxnId="{18C24D56-DB0D-4D2D-B593-2D17C0D8DF1A}">
      <dgm:prSet/>
      <dgm:spPr/>
      <dgm:t>
        <a:bodyPr/>
        <a:lstStyle/>
        <a:p>
          <a:endParaRPr lang="hu-HU"/>
        </a:p>
      </dgm:t>
    </dgm:pt>
    <dgm:pt modelId="{61778D43-9AE0-4FF0-9877-16084BA7345E}" type="sibTrans" cxnId="{18C24D56-DB0D-4D2D-B593-2D17C0D8DF1A}">
      <dgm:prSet/>
      <dgm:spPr/>
      <dgm:t>
        <a:bodyPr/>
        <a:lstStyle/>
        <a:p>
          <a:endParaRPr lang="hu-HU"/>
        </a:p>
      </dgm:t>
    </dgm:pt>
    <dgm:pt modelId="{A214A040-7848-4B21-8779-6064A11D0FE7}">
      <dgm:prSet phldrT="[Szöveg]"/>
      <dgm:spPr/>
      <dgm:t>
        <a:bodyPr/>
        <a:lstStyle/>
        <a:p>
          <a:r>
            <a:rPr lang="hu-HU" dirty="0" smtClean="0"/>
            <a:t>Költség csökkentés</a:t>
          </a:r>
          <a:endParaRPr lang="hu-HU" dirty="0"/>
        </a:p>
      </dgm:t>
    </dgm:pt>
    <dgm:pt modelId="{3E357EBF-10CA-4B8E-B374-C634CC394417}" type="parTrans" cxnId="{57E40C6E-84A0-463A-9C6E-A33D02984F58}">
      <dgm:prSet/>
      <dgm:spPr/>
      <dgm:t>
        <a:bodyPr/>
        <a:lstStyle/>
        <a:p>
          <a:endParaRPr lang="hu-HU"/>
        </a:p>
      </dgm:t>
    </dgm:pt>
    <dgm:pt modelId="{682ABB30-7075-4751-8728-F4647E07A1F9}" type="sibTrans" cxnId="{57E40C6E-84A0-463A-9C6E-A33D02984F58}">
      <dgm:prSet/>
      <dgm:spPr/>
      <dgm:t>
        <a:bodyPr/>
        <a:lstStyle/>
        <a:p>
          <a:endParaRPr lang="hu-HU"/>
        </a:p>
      </dgm:t>
    </dgm:pt>
    <dgm:pt modelId="{4B6DCE54-049D-473F-9F58-D417140FD18E}">
      <dgm:prSet phldrT="[Szöveg]"/>
      <dgm:spPr/>
      <dgm:t>
        <a:bodyPr/>
        <a:lstStyle/>
        <a:p>
          <a:r>
            <a:rPr lang="hu-HU" dirty="0" smtClean="0"/>
            <a:t>Raktározási költség csökkentés</a:t>
          </a:r>
          <a:endParaRPr lang="hu-HU" dirty="0"/>
        </a:p>
      </dgm:t>
    </dgm:pt>
    <dgm:pt modelId="{D8F737AF-E615-4423-9A0A-EB630F8214B9}" type="parTrans" cxnId="{C4FBF776-CAC4-45F8-9C76-C0349578AC30}">
      <dgm:prSet/>
      <dgm:spPr/>
      <dgm:t>
        <a:bodyPr/>
        <a:lstStyle/>
        <a:p>
          <a:endParaRPr lang="hu-HU"/>
        </a:p>
      </dgm:t>
    </dgm:pt>
    <dgm:pt modelId="{375D4F20-B395-4F8D-AA00-FAC621BD62A6}" type="sibTrans" cxnId="{C4FBF776-CAC4-45F8-9C76-C0349578AC30}">
      <dgm:prSet/>
      <dgm:spPr/>
      <dgm:t>
        <a:bodyPr/>
        <a:lstStyle/>
        <a:p>
          <a:endParaRPr lang="hu-HU"/>
        </a:p>
      </dgm:t>
    </dgm:pt>
    <dgm:pt modelId="{1BCF7DBC-E405-4A89-8E0C-6EACA7415A2A}">
      <dgm:prSet phldrT="[Szöveg]"/>
      <dgm:spPr/>
      <dgm:t>
        <a:bodyPr/>
        <a:lstStyle/>
        <a:p>
          <a:r>
            <a:rPr lang="hu-HU" b="1" dirty="0" smtClean="0">
              <a:solidFill>
                <a:srgbClr val="002060"/>
              </a:solidFill>
            </a:rPr>
            <a:t>SZÁLLÍTÁSI KÖLTSÉGEK EMELKEDÉSE</a:t>
          </a:r>
          <a:endParaRPr lang="hu-HU" b="1" dirty="0">
            <a:solidFill>
              <a:srgbClr val="002060"/>
            </a:solidFill>
          </a:endParaRPr>
        </a:p>
      </dgm:t>
    </dgm:pt>
    <dgm:pt modelId="{B94395C0-7D7B-4658-83E7-7BC0702113D5}" type="parTrans" cxnId="{03DC8505-129E-4E35-B5A1-43CA94D92939}">
      <dgm:prSet/>
      <dgm:spPr/>
      <dgm:t>
        <a:bodyPr/>
        <a:lstStyle/>
        <a:p>
          <a:endParaRPr lang="hu-HU"/>
        </a:p>
      </dgm:t>
    </dgm:pt>
    <dgm:pt modelId="{671DC9EC-2BEC-4268-9AB2-C192604E79C9}" type="sibTrans" cxnId="{03DC8505-129E-4E35-B5A1-43CA94D92939}">
      <dgm:prSet/>
      <dgm:spPr/>
      <dgm:t>
        <a:bodyPr/>
        <a:lstStyle/>
        <a:p>
          <a:endParaRPr lang="hu-HU"/>
        </a:p>
      </dgm:t>
    </dgm:pt>
    <dgm:pt modelId="{777DBCCC-0ECE-4049-8CC7-7A3976985C0C}" type="pres">
      <dgm:prSet presAssocID="{7682736A-9D06-4A19-8336-E1CAC16C22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DB4EAE1-A8BC-4F26-B54C-F67C153E4445}" type="pres">
      <dgm:prSet presAssocID="{BCE392B0-868F-479D-B04D-A4B2C73465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D1063D-0D1D-48AF-A858-389200D0FC82}" type="pres">
      <dgm:prSet presAssocID="{E5B7E57E-6772-4F32-878A-E94EDE31FED2}" presName="sibTrans" presStyleCnt="0"/>
      <dgm:spPr/>
    </dgm:pt>
    <dgm:pt modelId="{DDB16FEB-8F36-4D02-86A4-BECCC296AA0A}" type="pres">
      <dgm:prSet presAssocID="{4C842BB9-C5C5-425A-BD91-A0620A6A4C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5FC336-1BA3-4140-9433-4D2B3806DB9C}" type="pres">
      <dgm:prSet presAssocID="{61778D43-9AE0-4FF0-9877-16084BA7345E}" presName="sibTrans" presStyleCnt="0"/>
      <dgm:spPr/>
    </dgm:pt>
    <dgm:pt modelId="{9149542C-FBDC-4EC4-92A1-00201B61290E}" type="pres">
      <dgm:prSet presAssocID="{A214A040-7848-4B21-8779-6064A11D0F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3AA1B3-A48C-480D-B7F1-69387F9A931D}" type="pres">
      <dgm:prSet presAssocID="{682ABB30-7075-4751-8728-F4647E07A1F9}" presName="sibTrans" presStyleCnt="0"/>
      <dgm:spPr/>
    </dgm:pt>
    <dgm:pt modelId="{4C8E3F51-AFB4-477A-9997-43C4A35DA8CE}" type="pres">
      <dgm:prSet presAssocID="{4B6DCE54-049D-473F-9F58-D417140FD1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1F9836-956D-46C5-A8EB-76ADD21BEAB7}" type="pres">
      <dgm:prSet presAssocID="{375D4F20-B395-4F8D-AA00-FAC621BD62A6}" presName="sibTrans" presStyleCnt="0"/>
      <dgm:spPr/>
    </dgm:pt>
    <dgm:pt modelId="{C7200174-5355-4BA9-A83F-E5E8C55FB04C}" type="pres">
      <dgm:prSet presAssocID="{1BCF7DBC-E405-4A89-8E0C-6EACA7415A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8C24D56-DB0D-4D2D-B593-2D17C0D8DF1A}" srcId="{7682736A-9D06-4A19-8336-E1CAC16C225F}" destId="{4C842BB9-C5C5-425A-BD91-A0620A6A4CEE}" srcOrd="1" destOrd="0" parTransId="{92F15286-CBA0-49F5-82A2-DE9383FF52C9}" sibTransId="{61778D43-9AE0-4FF0-9877-16084BA7345E}"/>
    <dgm:cxn modelId="{57E40C6E-84A0-463A-9C6E-A33D02984F58}" srcId="{7682736A-9D06-4A19-8336-E1CAC16C225F}" destId="{A214A040-7848-4B21-8779-6064A11D0FE7}" srcOrd="2" destOrd="0" parTransId="{3E357EBF-10CA-4B8E-B374-C634CC394417}" sibTransId="{682ABB30-7075-4751-8728-F4647E07A1F9}"/>
    <dgm:cxn modelId="{C4FBF776-CAC4-45F8-9C76-C0349578AC30}" srcId="{7682736A-9D06-4A19-8336-E1CAC16C225F}" destId="{4B6DCE54-049D-473F-9F58-D417140FD18E}" srcOrd="3" destOrd="0" parTransId="{D8F737AF-E615-4423-9A0A-EB630F8214B9}" sibTransId="{375D4F20-B395-4F8D-AA00-FAC621BD62A6}"/>
    <dgm:cxn modelId="{E8A582B7-E75E-4313-BD36-967E75B24FA1}" type="presOf" srcId="{1BCF7DBC-E405-4A89-8E0C-6EACA7415A2A}" destId="{C7200174-5355-4BA9-A83F-E5E8C55FB04C}" srcOrd="0" destOrd="0" presId="urn:microsoft.com/office/officeart/2005/8/layout/default"/>
    <dgm:cxn modelId="{C24E9F4B-FA88-47A2-941D-01D3D85B4B9C}" type="presOf" srcId="{BCE392B0-868F-479D-B04D-A4B2C73465EE}" destId="{1DB4EAE1-A8BC-4F26-B54C-F67C153E4445}" srcOrd="0" destOrd="0" presId="urn:microsoft.com/office/officeart/2005/8/layout/default"/>
    <dgm:cxn modelId="{42D90528-4E82-4863-8DCB-B4203C3D8820}" srcId="{7682736A-9D06-4A19-8336-E1CAC16C225F}" destId="{BCE392B0-868F-479D-B04D-A4B2C73465EE}" srcOrd="0" destOrd="0" parTransId="{195A18C2-454D-4B58-A998-EF2D3A6BF4D5}" sibTransId="{E5B7E57E-6772-4F32-878A-E94EDE31FED2}"/>
    <dgm:cxn modelId="{DC71EEB5-1209-43A8-81A1-4B7A8D460292}" type="presOf" srcId="{A214A040-7848-4B21-8779-6064A11D0FE7}" destId="{9149542C-FBDC-4EC4-92A1-00201B61290E}" srcOrd="0" destOrd="0" presId="urn:microsoft.com/office/officeart/2005/8/layout/default"/>
    <dgm:cxn modelId="{AD4711B0-CC79-4351-A53B-167D035EDE12}" type="presOf" srcId="{7682736A-9D06-4A19-8336-E1CAC16C225F}" destId="{777DBCCC-0ECE-4049-8CC7-7A3976985C0C}" srcOrd="0" destOrd="0" presId="urn:microsoft.com/office/officeart/2005/8/layout/default"/>
    <dgm:cxn modelId="{F42B545B-F736-484B-9BD7-BBEBCEA196F1}" type="presOf" srcId="{4C842BB9-C5C5-425A-BD91-A0620A6A4CEE}" destId="{DDB16FEB-8F36-4D02-86A4-BECCC296AA0A}" srcOrd="0" destOrd="0" presId="urn:microsoft.com/office/officeart/2005/8/layout/default"/>
    <dgm:cxn modelId="{03DC8505-129E-4E35-B5A1-43CA94D92939}" srcId="{7682736A-9D06-4A19-8336-E1CAC16C225F}" destId="{1BCF7DBC-E405-4A89-8E0C-6EACA7415A2A}" srcOrd="4" destOrd="0" parTransId="{B94395C0-7D7B-4658-83E7-7BC0702113D5}" sibTransId="{671DC9EC-2BEC-4268-9AB2-C192604E79C9}"/>
    <dgm:cxn modelId="{BA025C43-95C3-402A-8D8C-4B13CE453CDF}" type="presOf" srcId="{4B6DCE54-049D-473F-9F58-D417140FD18E}" destId="{4C8E3F51-AFB4-477A-9997-43C4A35DA8CE}" srcOrd="0" destOrd="0" presId="urn:microsoft.com/office/officeart/2005/8/layout/default"/>
    <dgm:cxn modelId="{22955C32-7DB9-4C57-8BFB-C65AEBB72097}" type="presParOf" srcId="{777DBCCC-0ECE-4049-8CC7-7A3976985C0C}" destId="{1DB4EAE1-A8BC-4F26-B54C-F67C153E4445}" srcOrd="0" destOrd="0" presId="urn:microsoft.com/office/officeart/2005/8/layout/default"/>
    <dgm:cxn modelId="{95E75B78-1894-4DF6-90A4-236D921CC719}" type="presParOf" srcId="{777DBCCC-0ECE-4049-8CC7-7A3976985C0C}" destId="{87D1063D-0D1D-48AF-A858-389200D0FC82}" srcOrd="1" destOrd="0" presId="urn:microsoft.com/office/officeart/2005/8/layout/default"/>
    <dgm:cxn modelId="{7300F972-2E15-4973-BDD2-BDADF2AB4C11}" type="presParOf" srcId="{777DBCCC-0ECE-4049-8CC7-7A3976985C0C}" destId="{DDB16FEB-8F36-4D02-86A4-BECCC296AA0A}" srcOrd="2" destOrd="0" presId="urn:microsoft.com/office/officeart/2005/8/layout/default"/>
    <dgm:cxn modelId="{7F7080FC-3505-490E-8581-43D9BCB164C4}" type="presParOf" srcId="{777DBCCC-0ECE-4049-8CC7-7A3976985C0C}" destId="{8D5FC336-1BA3-4140-9433-4D2B3806DB9C}" srcOrd="3" destOrd="0" presId="urn:microsoft.com/office/officeart/2005/8/layout/default"/>
    <dgm:cxn modelId="{02FAC7B7-CD6A-4C35-A0C1-BD7231AB9495}" type="presParOf" srcId="{777DBCCC-0ECE-4049-8CC7-7A3976985C0C}" destId="{9149542C-FBDC-4EC4-92A1-00201B61290E}" srcOrd="4" destOrd="0" presId="urn:microsoft.com/office/officeart/2005/8/layout/default"/>
    <dgm:cxn modelId="{521C0E93-1EE4-481E-B1AE-451B02D82332}" type="presParOf" srcId="{777DBCCC-0ECE-4049-8CC7-7A3976985C0C}" destId="{6F3AA1B3-A48C-480D-B7F1-69387F9A931D}" srcOrd="5" destOrd="0" presId="urn:microsoft.com/office/officeart/2005/8/layout/default"/>
    <dgm:cxn modelId="{C83036AB-2725-491E-81AD-19B637F01A4E}" type="presParOf" srcId="{777DBCCC-0ECE-4049-8CC7-7A3976985C0C}" destId="{4C8E3F51-AFB4-477A-9997-43C4A35DA8CE}" srcOrd="6" destOrd="0" presId="urn:microsoft.com/office/officeart/2005/8/layout/default"/>
    <dgm:cxn modelId="{FB37AF5C-6798-4297-8DCD-55F3E3BDFCED}" type="presParOf" srcId="{777DBCCC-0ECE-4049-8CC7-7A3976985C0C}" destId="{591F9836-956D-46C5-A8EB-76ADD21BEAB7}" srcOrd="7" destOrd="0" presId="urn:microsoft.com/office/officeart/2005/8/layout/default"/>
    <dgm:cxn modelId="{3E12DEB1-FA2E-42AA-A69D-7EEA7D2514A9}" type="presParOf" srcId="{777DBCCC-0ECE-4049-8CC7-7A3976985C0C}" destId="{C7200174-5355-4BA9-A83F-E5E8C55FB04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F141A-B57E-44AF-8F95-0545AA30FED2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3A67DC59-25A0-4E30-9D72-6156FEFDE599}">
      <dgm:prSet phldrT="[Szöveg]"/>
      <dgm:spPr/>
      <dgm:t>
        <a:bodyPr/>
        <a:lstStyle/>
        <a:p>
          <a:r>
            <a:rPr lang="hu-HU" dirty="0" smtClean="0"/>
            <a:t>Ellátási logisztika</a:t>
          </a:r>
          <a:endParaRPr lang="hu-HU" dirty="0"/>
        </a:p>
      </dgm:t>
    </dgm:pt>
    <dgm:pt modelId="{F87C7990-F03B-4765-AE5C-36F633AA530C}" type="parTrans" cxnId="{A4A8AF06-E876-4E68-BBF4-84D379C56489}">
      <dgm:prSet/>
      <dgm:spPr/>
      <dgm:t>
        <a:bodyPr/>
        <a:lstStyle/>
        <a:p>
          <a:endParaRPr lang="hu-HU"/>
        </a:p>
      </dgm:t>
    </dgm:pt>
    <dgm:pt modelId="{253C6593-73C3-48B7-BE5E-FAE61E31D056}" type="sibTrans" cxnId="{A4A8AF06-E876-4E68-BBF4-84D379C56489}">
      <dgm:prSet/>
      <dgm:spPr/>
      <dgm:t>
        <a:bodyPr/>
        <a:lstStyle/>
        <a:p>
          <a:endParaRPr lang="hu-HU"/>
        </a:p>
      </dgm:t>
    </dgm:pt>
    <dgm:pt modelId="{D982BE8F-9830-4C91-9C4D-57D3B6BCE6AB}">
      <dgm:prSet phldrT="[Szöveg]" custT="1"/>
      <dgm:spPr/>
      <dgm:t>
        <a:bodyPr/>
        <a:lstStyle/>
        <a:p>
          <a:r>
            <a:rPr lang="hu-HU" sz="1600" dirty="0" smtClean="0"/>
            <a:t>a beszerzés szervezését és megvalósítását</a:t>
          </a:r>
          <a:endParaRPr lang="hu-HU" sz="1600" dirty="0"/>
        </a:p>
      </dgm:t>
    </dgm:pt>
    <dgm:pt modelId="{56385D62-ECA7-4655-B305-B73813E4BEDF}" type="parTrans" cxnId="{58D2C8E6-A469-40FE-8C03-E10906AA2FB0}">
      <dgm:prSet/>
      <dgm:spPr/>
      <dgm:t>
        <a:bodyPr/>
        <a:lstStyle/>
        <a:p>
          <a:endParaRPr lang="hu-HU"/>
        </a:p>
      </dgm:t>
    </dgm:pt>
    <dgm:pt modelId="{40CD3529-2BD7-4567-9BA7-161944B61799}" type="sibTrans" cxnId="{58D2C8E6-A469-40FE-8C03-E10906AA2FB0}">
      <dgm:prSet/>
      <dgm:spPr/>
      <dgm:t>
        <a:bodyPr/>
        <a:lstStyle/>
        <a:p>
          <a:endParaRPr lang="hu-HU"/>
        </a:p>
      </dgm:t>
    </dgm:pt>
    <dgm:pt modelId="{55CADFD1-F287-45D1-9E0D-0BB69D9917FB}">
      <dgm:prSet phldrT="[Szöveg]" custT="1"/>
      <dgm:spPr/>
      <dgm:t>
        <a:bodyPr/>
        <a:lstStyle/>
        <a:p>
          <a:r>
            <a:rPr lang="hu-HU" sz="1600" dirty="0" smtClean="0"/>
            <a:t>az ellátási és a készletezési stratégia kialakítása</a:t>
          </a:r>
          <a:endParaRPr lang="hu-HU" sz="1600" dirty="0"/>
        </a:p>
      </dgm:t>
    </dgm:pt>
    <dgm:pt modelId="{FFF621CB-3612-4605-8047-BEDA4158A311}" type="parTrans" cxnId="{AEB8BBE5-255F-4E8A-8914-FAE12E023513}">
      <dgm:prSet/>
      <dgm:spPr/>
      <dgm:t>
        <a:bodyPr/>
        <a:lstStyle/>
        <a:p>
          <a:endParaRPr lang="hu-HU"/>
        </a:p>
      </dgm:t>
    </dgm:pt>
    <dgm:pt modelId="{41F6734A-D1B1-42E3-85B9-028E1A11FA14}" type="sibTrans" cxnId="{AEB8BBE5-255F-4E8A-8914-FAE12E023513}">
      <dgm:prSet/>
      <dgm:spPr/>
      <dgm:t>
        <a:bodyPr/>
        <a:lstStyle/>
        <a:p>
          <a:endParaRPr lang="hu-HU"/>
        </a:p>
      </dgm:t>
    </dgm:pt>
    <dgm:pt modelId="{3F9BE275-93D5-4DED-BCEB-BF80D517C93C}">
      <dgm:prSet phldrT="[Szöveg]"/>
      <dgm:spPr/>
      <dgm:t>
        <a:bodyPr/>
        <a:lstStyle/>
        <a:p>
          <a:r>
            <a:rPr lang="hu-HU" dirty="0" smtClean="0"/>
            <a:t>Anyagellátás problémái</a:t>
          </a:r>
          <a:endParaRPr lang="hu-HU" dirty="0"/>
        </a:p>
      </dgm:t>
    </dgm:pt>
    <dgm:pt modelId="{5738EFBB-8414-42B3-8FC3-785D555BB2F0}" type="parTrans" cxnId="{5BCB300D-3F70-431C-B386-62002A963F97}">
      <dgm:prSet/>
      <dgm:spPr/>
      <dgm:t>
        <a:bodyPr/>
        <a:lstStyle/>
        <a:p>
          <a:endParaRPr lang="hu-HU"/>
        </a:p>
      </dgm:t>
    </dgm:pt>
    <dgm:pt modelId="{BDB0A0ED-4133-4A8A-A75F-C3464EDDF883}" type="sibTrans" cxnId="{5BCB300D-3F70-431C-B386-62002A963F97}">
      <dgm:prSet/>
      <dgm:spPr/>
      <dgm:t>
        <a:bodyPr/>
        <a:lstStyle/>
        <a:p>
          <a:endParaRPr lang="hu-HU"/>
        </a:p>
      </dgm:t>
    </dgm:pt>
    <dgm:pt modelId="{93531864-93A3-4940-AE07-7DC07056EED3}">
      <dgm:prSet phldrT="[Szöveg]" custT="1"/>
      <dgm:spPr/>
      <dgm:t>
        <a:bodyPr/>
        <a:lstStyle/>
        <a:p>
          <a:r>
            <a:rPr lang="hu-HU" sz="1500" dirty="0" smtClean="0"/>
            <a:t>szerződéskötés, beszállítások ütemezése</a:t>
          </a:r>
        </a:p>
        <a:p>
          <a:r>
            <a:rPr lang="hu-HU" sz="1500" dirty="0" smtClean="0"/>
            <a:t>Raktározás, kapcsolattartás a szállítókkal</a:t>
          </a:r>
          <a:endParaRPr lang="hu-HU" sz="1500" dirty="0"/>
        </a:p>
      </dgm:t>
    </dgm:pt>
    <dgm:pt modelId="{064839E8-CF31-4250-8D95-6134933DF2D2}" type="parTrans" cxnId="{E8A8B508-8381-4F41-A15E-90D741CADE52}">
      <dgm:prSet/>
      <dgm:spPr/>
      <dgm:t>
        <a:bodyPr/>
        <a:lstStyle/>
        <a:p>
          <a:endParaRPr lang="hu-HU"/>
        </a:p>
      </dgm:t>
    </dgm:pt>
    <dgm:pt modelId="{7E6A1236-8F13-4F0B-A90A-46ECD8C67E3A}" type="sibTrans" cxnId="{E8A8B508-8381-4F41-A15E-90D741CADE52}">
      <dgm:prSet/>
      <dgm:spPr/>
      <dgm:t>
        <a:bodyPr/>
        <a:lstStyle/>
        <a:p>
          <a:endParaRPr lang="hu-HU"/>
        </a:p>
      </dgm:t>
    </dgm:pt>
    <dgm:pt modelId="{850D20F3-DA9A-45BB-A292-E991384E27A3}">
      <dgm:prSet phldrT="[Szöveg]" custT="1"/>
      <dgm:spPr/>
      <dgm:t>
        <a:bodyPr/>
        <a:lstStyle/>
        <a:p>
          <a:r>
            <a:rPr lang="hu-HU" sz="1600" dirty="0" smtClean="0"/>
            <a:t>a szállítók kiválasztása, beszállítói hálózat kialakítása</a:t>
          </a:r>
          <a:endParaRPr lang="hu-HU" sz="1600" dirty="0"/>
        </a:p>
      </dgm:t>
    </dgm:pt>
    <dgm:pt modelId="{BF9FD12E-4328-4288-B19B-736CBC894B73}" type="parTrans" cxnId="{778EFD02-037A-4628-883C-CAC7DB8A5EEC}">
      <dgm:prSet/>
      <dgm:spPr/>
      <dgm:t>
        <a:bodyPr/>
        <a:lstStyle/>
        <a:p>
          <a:endParaRPr lang="hu-HU"/>
        </a:p>
      </dgm:t>
    </dgm:pt>
    <dgm:pt modelId="{FEFE14EF-781E-4FE3-9E68-475A5C98292D}" type="sibTrans" cxnId="{778EFD02-037A-4628-883C-CAC7DB8A5EEC}">
      <dgm:prSet/>
      <dgm:spPr/>
      <dgm:t>
        <a:bodyPr/>
        <a:lstStyle/>
        <a:p>
          <a:endParaRPr lang="hu-HU"/>
        </a:p>
      </dgm:t>
    </dgm:pt>
    <dgm:pt modelId="{F5271019-E26D-47C9-9402-9A44DA0B2043}">
      <dgm:prSet phldrT="[Szöveg]" custT="1"/>
      <dgm:spPr/>
      <dgm:t>
        <a:bodyPr/>
        <a:lstStyle/>
        <a:p>
          <a:r>
            <a:rPr lang="hu-HU" sz="1600" dirty="0" smtClean="0"/>
            <a:t>külső forrásokból beszerzendő anyagok meghatározása</a:t>
          </a:r>
          <a:endParaRPr lang="hu-HU" sz="1600" dirty="0"/>
        </a:p>
      </dgm:t>
    </dgm:pt>
    <dgm:pt modelId="{DF981000-C44C-4C8A-9E70-AC9FA4221CEA}" type="parTrans" cxnId="{F8C6EFBA-C22D-4C25-B437-A1B837866048}">
      <dgm:prSet/>
      <dgm:spPr/>
      <dgm:t>
        <a:bodyPr/>
        <a:lstStyle/>
        <a:p>
          <a:endParaRPr lang="hu-HU"/>
        </a:p>
      </dgm:t>
    </dgm:pt>
    <dgm:pt modelId="{B0431C64-D04B-4314-8212-99E381C37918}" type="sibTrans" cxnId="{F8C6EFBA-C22D-4C25-B437-A1B837866048}">
      <dgm:prSet/>
      <dgm:spPr/>
      <dgm:t>
        <a:bodyPr/>
        <a:lstStyle/>
        <a:p>
          <a:endParaRPr lang="hu-HU"/>
        </a:p>
      </dgm:t>
    </dgm:pt>
    <dgm:pt modelId="{16DD0106-AE36-429E-AC4A-E6614776D85C}">
      <dgm:prSet custT="1"/>
      <dgm:spPr/>
      <dgm:t>
        <a:bodyPr/>
        <a:lstStyle/>
        <a:p>
          <a:r>
            <a:rPr lang="hu-HU" sz="1600" dirty="0" smtClean="0"/>
            <a:t>az ellátási stratégia folyamatos fejlesztése</a:t>
          </a:r>
          <a:endParaRPr lang="hu-HU" sz="1600" dirty="0"/>
        </a:p>
      </dgm:t>
    </dgm:pt>
    <dgm:pt modelId="{4757DCEE-7320-4037-B84D-CD3EE1C26BD4}" type="parTrans" cxnId="{FADE8BA1-D1ED-42EF-A660-627906C7B0A3}">
      <dgm:prSet/>
      <dgm:spPr/>
      <dgm:t>
        <a:bodyPr/>
        <a:lstStyle/>
        <a:p>
          <a:endParaRPr lang="hu-HU"/>
        </a:p>
      </dgm:t>
    </dgm:pt>
    <dgm:pt modelId="{AFF95D3B-46EE-49FB-B30D-3E627D403D3C}" type="sibTrans" cxnId="{FADE8BA1-D1ED-42EF-A660-627906C7B0A3}">
      <dgm:prSet/>
      <dgm:spPr/>
      <dgm:t>
        <a:bodyPr/>
        <a:lstStyle/>
        <a:p>
          <a:endParaRPr lang="hu-HU"/>
        </a:p>
      </dgm:t>
    </dgm:pt>
    <dgm:pt modelId="{7A0D3232-81EF-47F0-914E-0A7D63707D19}" type="pres">
      <dgm:prSet presAssocID="{36DF141A-B57E-44AF-8F95-0545AA30FED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338CD6-2F60-473F-9373-45366BE28D08}" type="pres">
      <dgm:prSet presAssocID="{36DF141A-B57E-44AF-8F95-0545AA30FED2}" presName="dummyMaxCanvas" presStyleCnt="0"/>
      <dgm:spPr/>
    </dgm:pt>
    <dgm:pt modelId="{623A429B-5CFE-43BD-BD68-DF836336BE00}" type="pres">
      <dgm:prSet presAssocID="{36DF141A-B57E-44AF-8F95-0545AA30FED2}" presName="parentComposite" presStyleCnt="0"/>
      <dgm:spPr/>
    </dgm:pt>
    <dgm:pt modelId="{E7CB052C-AAF4-4F24-A19F-D545501F9828}" type="pres">
      <dgm:prSet presAssocID="{36DF141A-B57E-44AF-8F95-0545AA30FED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CA6DD186-5441-4770-A77D-48CC157CA419}" type="pres">
      <dgm:prSet presAssocID="{36DF141A-B57E-44AF-8F95-0545AA30FED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A083BD71-48FC-4FF7-8A8A-A6F3A6E21A04}" type="pres">
      <dgm:prSet presAssocID="{36DF141A-B57E-44AF-8F95-0545AA30FED2}" presName="childrenComposite" presStyleCnt="0"/>
      <dgm:spPr/>
    </dgm:pt>
    <dgm:pt modelId="{2A7B1960-56D8-485D-A8C1-F4EBE18CEE12}" type="pres">
      <dgm:prSet presAssocID="{36DF141A-B57E-44AF-8F95-0545AA30FED2}" presName="dummyMaxCanvas_ChildArea" presStyleCnt="0"/>
      <dgm:spPr/>
    </dgm:pt>
    <dgm:pt modelId="{5DA66FAF-F4DC-47B8-9AC8-D9EC9C3524B3}" type="pres">
      <dgm:prSet presAssocID="{36DF141A-B57E-44AF-8F95-0545AA30FED2}" presName="fulcrum" presStyleLbl="alignAccFollowNode1" presStyleIdx="2" presStyleCnt="4"/>
      <dgm:spPr/>
    </dgm:pt>
    <dgm:pt modelId="{CCC2F6F9-5C0F-480C-A722-2E24D6CDDE86}" type="pres">
      <dgm:prSet presAssocID="{36DF141A-B57E-44AF-8F95-0545AA30FED2}" presName="balance_33" presStyleLbl="alignAccFollowNode1" presStyleIdx="3" presStyleCnt="4">
        <dgm:presLayoutVars>
          <dgm:bulletEnabled val="1"/>
        </dgm:presLayoutVars>
      </dgm:prSet>
      <dgm:spPr/>
    </dgm:pt>
    <dgm:pt modelId="{9350D72B-4E6F-4657-91CC-97EDFA53E3A8}" type="pres">
      <dgm:prSet presAssocID="{36DF141A-B57E-44AF-8F95-0545AA30FED2}" presName="right_33_1" presStyleLbl="node1" presStyleIdx="0" presStyleCnt="6" custScaleY="156018" custLinFactNeighborX="1" custLinFactNeighborY="245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7EB1A0-44D9-4579-8459-9C372A85EF46}" type="pres">
      <dgm:prSet presAssocID="{36DF141A-B57E-44AF-8F95-0545AA30FED2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EB57A4-5087-405A-96B3-D683652C9605}" type="pres">
      <dgm:prSet presAssocID="{36DF141A-B57E-44AF-8F95-0545AA30FED2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CDF49B-9232-4F93-8064-84EB4AA7A7C2}" type="pres">
      <dgm:prSet presAssocID="{36DF141A-B57E-44AF-8F95-0545AA30FED2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69A4F3-92F4-45FB-958A-DA4552530D02}" type="pres">
      <dgm:prSet presAssocID="{36DF141A-B57E-44AF-8F95-0545AA30FED2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186FA3-F948-4191-8784-9EF23FDA1D54}" type="pres">
      <dgm:prSet presAssocID="{36DF141A-B57E-44AF-8F95-0545AA30FED2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ADE8BA1-D1ED-42EF-A660-627906C7B0A3}" srcId="{3A67DC59-25A0-4E30-9D72-6156FEFDE599}" destId="{16DD0106-AE36-429E-AC4A-E6614776D85C}" srcOrd="0" destOrd="0" parTransId="{4757DCEE-7320-4037-B84D-CD3EE1C26BD4}" sibTransId="{AFF95D3B-46EE-49FB-B30D-3E627D403D3C}"/>
    <dgm:cxn modelId="{E8A8B508-8381-4F41-A15E-90D741CADE52}" srcId="{3F9BE275-93D5-4DED-BCEB-BF80D517C93C}" destId="{93531864-93A3-4940-AE07-7DC07056EED3}" srcOrd="0" destOrd="0" parTransId="{064839E8-CF31-4250-8D95-6134933DF2D2}" sibTransId="{7E6A1236-8F13-4F0B-A90A-46ECD8C67E3A}"/>
    <dgm:cxn modelId="{3B74495F-2777-403E-B9ED-D0F3D68C3348}" type="presOf" srcId="{3F9BE275-93D5-4DED-BCEB-BF80D517C93C}" destId="{CA6DD186-5441-4770-A77D-48CC157CA419}" srcOrd="0" destOrd="0" presId="urn:microsoft.com/office/officeart/2005/8/layout/balance1"/>
    <dgm:cxn modelId="{778EFD02-037A-4628-883C-CAC7DB8A5EEC}" srcId="{3F9BE275-93D5-4DED-BCEB-BF80D517C93C}" destId="{850D20F3-DA9A-45BB-A292-E991384E27A3}" srcOrd="1" destOrd="0" parTransId="{BF9FD12E-4328-4288-B19B-736CBC894B73}" sibTransId="{FEFE14EF-781E-4FE3-9E68-475A5C98292D}"/>
    <dgm:cxn modelId="{F8C6EFBA-C22D-4C25-B437-A1B837866048}" srcId="{3F9BE275-93D5-4DED-BCEB-BF80D517C93C}" destId="{F5271019-E26D-47C9-9402-9A44DA0B2043}" srcOrd="2" destOrd="0" parTransId="{DF981000-C44C-4C8A-9E70-AC9FA4221CEA}" sibTransId="{B0431C64-D04B-4314-8212-99E381C37918}"/>
    <dgm:cxn modelId="{A4A8AF06-E876-4E68-BBF4-84D379C56489}" srcId="{36DF141A-B57E-44AF-8F95-0545AA30FED2}" destId="{3A67DC59-25A0-4E30-9D72-6156FEFDE599}" srcOrd="0" destOrd="0" parTransId="{F87C7990-F03B-4765-AE5C-36F633AA530C}" sibTransId="{253C6593-73C3-48B7-BE5E-FAE61E31D056}"/>
    <dgm:cxn modelId="{A933EEEC-6F86-4141-931D-3DD4E04C596D}" type="presOf" srcId="{55CADFD1-F287-45D1-9E0D-0BB69D9917FB}" destId="{56186FA3-F948-4191-8784-9EF23FDA1D54}" srcOrd="0" destOrd="0" presId="urn:microsoft.com/office/officeart/2005/8/layout/balance1"/>
    <dgm:cxn modelId="{AEB8BBE5-255F-4E8A-8914-FAE12E023513}" srcId="{3A67DC59-25A0-4E30-9D72-6156FEFDE599}" destId="{55CADFD1-F287-45D1-9E0D-0BB69D9917FB}" srcOrd="2" destOrd="0" parTransId="{FFF621CB-3612-4605-8047-BEDA4158A311}" sibTransId="{41F6734A-D1B1-42E3-85B9-028E1A11FA14}"/>
    <dgm:cxn modelId="{8C253EDD-9D56-4141-A750-31F7ABED6500}" type="presOf" srcId="{36DF141A-B57E-44AF-8F95-0545AA30FED2}" destId="{7A0D3232-81EF-47F0-914E-0A7D63707D19}" srcOrd="0" destOrd="0" presId="urn:microsoft.com/office/officeart/2005/8/layout/balance1"/>
    <dgm:cxn modelId="{7410436A-E6C6-4B36-9AC5-90FBA4FA3316}" type="presOf" srcId="{F5271019-E26D-47C9-9402-9A44DA0B2043}" destId="{7BEB57A4-5087-405A-96B3-D683652C9605}" srcOrd="0" destOrd="0" presId="urn:microsoft.com/office/officeart/2005/8/layout/balance1"/>
    <dgm:cxn modelId="{C3806F69-FD28-4860-BF3F-1C1515673400}" type="presOf" srcId="{93531864-93A3-4940-AE07-7DC07056EED3}" destId="{9350D72B-4E6F-4657-91CC-97EDFA53E3A8}" srcOrd="0" destOrd="0" presId="urn:microsoft.com/office/officeart/2005/8/layout/balance1"/>
    <dgm:cxn modelId="{70ADF5E9-20F4-49BD-8DAD-3270A86BFAAC}" type="presOf" srcId="{3A67DC59-25A0-4E30-9D72-6156FEFDE599}" destId="{E7CB052C-AAF4-4F24-A19F-D545501F9828}" srcOrd="0" destOrd="0" presId="urn:microsoft.com/office/officeart/2005/8/layout/balance1"/>
    <dgm:cxn modelId="{5BCB300D-3F70-431C-B386-62002A963F97}" srcId="{36DF141A-B57E-44AF-8F95-0545AA30FED2}" destId="{3F9BE275-93D5-4DED-BCEB-BF80D517C93C}" srcOrd="1" destOrd="0" parTransId="{5738EFBB-8414-42B3-8FC3-785D555BB2F0}" sibTransId="{BDB0A0ED-4133-4A8A-A75F-C3464EDDF883}"/>
    <dgm:cxn modelId="{C0E3150F-5881-427C-B86B-5E276438B822}" type="presOf" srcId="{D982BE8F-9830-4C91-9C4D-57D3B6BCE6AB}" destId="{3069A4F3-92F4-45FB-958A-DA4552530D02}" srcOrd="0" destOrd="0" presId="urn:microsoft.com/office/officeart/2005/8/layout/balance1"/>
    <dgm:cxn modelId="{0E513375-94A6-4D89-BEE8-E8F74458F9EB}" type="presOf" srcId="{16DD0106-AE36-429E-AC4A-E6614776D85C}" destId="{C0CDF49B-9232-4F93-8064-84EB4AA7A7C2}" srcOrd="0" destOrd="0" presId="urn:microsoft.com/office/officeart/2005/8/layout/balance1"/>
    <dgm:cxn modelId="{292DF8A4-9590-47A6-96BD-5AC466B791DF}" type="presOf" srcId="{850D20F3-DA9A-45BB-A292-E991384E27A3}" destId="{597EB1A0-44D9-4579-8459-9C372A85EF46}" srcOrd="0" destOrd="0" presId="urn:microsoft.com/office/officeart/2005/8/layout/balance1"/>
    <dgm:cxn modelId="{58D2C8E6-A469-40FE-8C03-E10906AA2FB0}" srcId="{3A67DC59-25A0-4E30-9D72-6156FEFDE599}" destId="{D982BE8F-9830-4C91-9C4D-57D3B6BCE6AB}" srcOrd="1" destOrd="0" parTransId="{56385D62-ECA7-4655-B305-B73813E4BEDF}" sibTransId="{40CD3529-2BD7-4567-9BA7-161944B61799}"/>
    <dgm:cxn modelId="{1CE3BBD3-F21F-41D6-9FDE-866955933417}" type="presParOf" srcId="{7A0D3232-81EF-47F0-914E-0A7D63707D19}" destId="{AA338CD6-2F60-473F-9373-45366BE28D08}" srcOrd="0" destOrd="0" presId="urn:microsoft.com/office/officeart/2005/8/layout/balance1"/>
    <dgm:cxn modelId="{C7BBC366-70B3-4C86-AD55-311FDD32817F}" type="presParOf" srcId="{7A0D3232-81EF-47F0-914E-0A7D63707D19}" destId="{623A429B-5CFE-43BD-BD68-DF836336BE00}" srcOrd="1" destOrd="0" presId="urn:microsoft.com/office/officeart/2005/8/layout/balance1"/>
    <dgm:cxn modelId="{8B6D214D-C8CE-4C73-B6D8-5F8938941A00}" type="presParOf" srcId="{623A429B-5CFE-43BD-BD68-DF836336BE00}" destId="{E7CB052C-AAF4-4F24-A19F-D545501F9828}" srcOrd="0" destOrd="0" presId="urn:microsoft.com/office/officeart/2005/8/layout/balance1"/>
    <dgm:cxn modelId="{AD1E240E-301E-4260-B105-4CE1D81CD756}" type="presParOf" srcId="{623A429B-5CFE-43BD-BD68-DF836336BE00}" destId="{CA6DD186-5441-4770-A77D-48CC157CA419}" srcOrd="1" destOrd="0" presId="urn:microsoft.com/office/officeart/2005/8/layout/balance1"/>
    <dgm:cxn modelId="{2A0ADDC6-AC5B-4012-996A-6B1258B6FD23}" type="presParOf" srcId="{7A0D3232-81EF-47F0-914E-0A7D63707D19}" destId="{A083BD71-48FC-4FF7-8A8A-A6F3A6E21A04}" srcOrd="2" destOrd="0" presId="urn:microsoft.com/office/officeart/2005/8/layout/balance1"/>
    <dgm:cxn modelId="{A1BFD9D8-2548-4B61-BA54-DAF5E26D4F4A}" type="presParOf" srcId="{A083BD71-48FC-4FF7-8A8A-A6F3A6E21A04}" destId="{2A7B1960-56D8-485D-A8C1-F4EBE18CEE12}" srcOrd="0" destOrd="0" presId="urn:microsoft.com/office/officeart/2005/8/layout/balance1"/>
    <dgm:cxn modelId="{975444F8-C047-47F8-A79A-DB61F1E7EE5D}" type="presParOf" srcId="{A083BD71-48FC-4FF7-8A8A-A6F3A6E21A04}" destId="{5DA66FAF-F4DC-47B8-9AC8-D9EC9C3524B3}" srcOrd="1" destOrd="0" presId="urn:microsoft.com/office/officeart/2005/8/layout/balance1"/>
    <dgm:cxn modelId="{FDAB94B4-A5AC-4564-82E5-90B4D09319BA}" type="presParOf" srcId="{A083BD71-48FC-4FF7-8A8A-A6F3A6E21A04}" destId="{CCC2F6F9-5C0F-480C-A722-2E24D6CDDE86}" srcOrd="2" destOrd="0" presId="urn:microsoft.com/office/officeart/2005/8/layout/balance1"/>
    <dgm:cxn modelId="{79928EC1-3BB0-4634-9281-496B12D32024}" type="presParOf" srcId="{A083BD71-48FC-4FF7-8A8A-A6F3A6E21A04}" destId="{9350D72B-4E6F-4657-91CC-97EDFA53E3A8}" srcOrd="3" destOrd="0" presId="urn:microsoft.com/office/officeart/2005/8/layout/balance1"/>
    <dgm:cxn modelId="{B447AD3A-8999-4423-8C59-B75657AB47B5}" type="presParOf" srcId="{A083BD71-48FC-4FF7-8A8A-A6F3A6E21A04}" destId="{597EB1A0-44D9-4579-8459-9C372A85EF46}" srcOrd="4" destOrd="0" presId="urn:microsoft.com/office/officeart/2005/8/layout/balance1"/>
    <dgm:cxn modelId="{A4EA7B5A-E094-4DC4-A5E1-674D78EC43FF}" type="presParOf" srcId="{A083BD71-48FC-4FF7-8A8A-A6F3A6E21A04}" destId="{7BEB57A4-5087-405A-96B3-D683652C9605}" srcOrd="5" destOrd="0" presId="urn:microsoft.com/office/officeart/2005/8/layout/balance1"/>
    <dgm:cxn modelId="{AC07B3AF-9BE1-460B-8F16-0B5B7FC0D764}" type="presParOf" srcId="{A083BD71-48FC-4FF7-8A8A-A6F3A6E21A04}" destId="{C0CDF49B-9232-4F93-8064-84EB4AA7A7C2}" srcOrd="6" destOrd="0" presId="urn:microsoft.com/office/officeart/2005/8/layout/balance1"/>
    <dgm:cxn modelId="{22341C99-FE99-49BF-A602-2020E85B7171}" type="presParOf" srcId="{A083BD71-48FC-4FF7-8A8A-A6F3A6E21A04}" destId="{3069A4F3-92F4-45FB-958A-DA4552530D02}" srcOrd="7" destOrd="0" presId="urn:microsoft.com/office/officeart/2005/8/layout/balance1"/>
    <dgm:cxn modelId="{1BF25B5C-D5CB-4F7B-A927-063777809F6F}" type="presParOf" srcId="{A083BD71-48FC-4FF7-8A8A-A6F3A6E21A04}" destId="{56186FA3-F948-4191-8784-9EF23FDA1D5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9BFE66-C31A-46DA-97D4-0CD0E4EE466E}" type="doc">
      <dgm:prSet loTypeId="urn:microsoft.com/office/officeart/2005/8/layout/gear1" loCatId="process" qsTypeId="urn:microsoft.com/office/officeart/2005/8/quickstyle/simple1" qsCatId="simple" csTypeId="urn:microsoft.com/office/officeart/2005/8/colors/colorful1#2" csCatId="colorful" phldr="1"/>
      <dgm:spPr/>
    </dgm:pt>
    <dgm:pt modelId="{8798BF71-117A-4A80-8DFC-EE84220007D0}">
      <dgm:prSet phldrT="[Szöveg]"/>
      <dgm:spPr/>
      <dgm:t>
        <a:bodyPr/>
        <a:lstStyle/>
        <a:p>
          <a:r>
            <a:rPr lang="hu-HU" b="1" dirty="0" smtClean="0"/>
            <a:t>hiány miatti veszteség költsége</a:t>
          </a:r>
          <a:r>
            <a:rPr lang="hu-HU" dirty="0" smtClean="0"/>
            <a:t> </a:t>
          </a:r>
          <a:endParaRPr lang="hu-HU" dirty="0"/>
        </a:p>
      </dgm:t>
    </dgm:pt>
    <dgm:pt modelId="{5C820F5B-5D5C-4C78-B62C-7EFE9B0CE44A}" type="parTrans" cxnId="{889999D1-CA6A-4AAC-A2A6-FE9C96AE2979}">
      <dgm:prSet/>
      <dgm:spPr/>
      <dgm:t>
        <a:bodyPr/>
        <a:lstStyle/>
        <a:p>
          <a:endParaRPr lang="hu-HU"/>
        </a:p>
      </dgm:t>
    </dgm:pt>
    <dgm:pt modelId="{37F3FC8E-A99D-4B5C-9ADD-6CCE91BADEB3}" type="sibTrans" cxnId="{889999D1-CA6A-4AAC-A2A6-FE9C96AE2979}">
      <dgm:prSet/>
      <dgm:spPr/>
      <dgm:t>
        <a:bodyPr/>
        <a:lstStyle/>
        <a:p>
          <a:endParaRPr lang="hu-HU"/>
        </a:p>
      </dgm:t>
    </dgm:pt>
    <dgm:pt modelId="{0FB7F94F-ACA4-4A59-A302-E2BF5AC4BD12}">
      <dgm:prSet phldrT="[Szöveg]" custT="1"/>
      <dgm:spPr/>
      <dgm:t>
        <a:bodyPr/>
        <a:lstStyle/>
        <a:p>
          <a:r>
            <a:rPr lang="hu-HU" sz="1800" b="1" dirty="0" smtClean="0"/>
            <a:t>Készlet-tartási vagy raktározási költség</a:t>
          </a:r>
          <a:r>
            <a:rPr lang="hu-HU" sz="1800" dirty="0" smtClean="0"/>
            <a:t> </a:t>
          </a:r>
          <a:endParaRPr lang="hu-HU" sz="1800" dirty="0"/>
        </a:p>
      </dgm:t>
    </dgm:pt>
    <dgm:pt modelId="{2FFDECA4-BE01-40E6-B397-71B9D2C19694}" type="parTrans" cxnId="{B0D23E49-3D2E-46EF-8FF4-E4C99CEA2382}">
      <dgm:prSet/>
      <dgm:spPr/>
      <dgm:t>
        <a:bodyPr/>
        <a:lstStyle/>
        <a:p>
          <a:endParaRPr lang="hu-HU"/>
        </a:p>
      </dgm:t>
    </dgm:pt>
    <dgm:pt modelId="{E58B7639-5F94-49F5-AC5B-0743B3001296}" type="sibTrans" cxnId="{B0D23E49-3D2E-46EF-8FF4-E4C99CEA2382}">
      <dgm:prSet/>
      <dgm:spPr/>
      <dgm:t>
        <a:bodyPr/>
        <a:lstStyle/>
        <a:p>
          <a:endParaRPr lang="hu-HU"/>
        </a:p>
      </dgm:t>
    </dgm:pt>
    <dgm:pt modelId="{3CF95642-7CED-4243-9127-DB527822A0D0}">
      <dgm:prSet phldrT="[Szöveg]" custT="1"/>
      <dgm:spPr/>
      <dgm:t>
        <a:bodyPr/>
        <a:lstStyle/>
        <a:p>
          <a:r>
            <a:rPr lang="hu-HU" sz="1800" b="0" dirty="0" smtClean="0"/>
            <a:t>gyártási vagy rendelési költség</a:t>
          </a:r>
          <a:endParaRPr lang="hu-HU" sz="1800" b="0" dirty="0"/>
        </a:p>
      </dgm:t>
    </dgm:pt>
    <dgm:pt modelId="{85563886-C2A6-4CC0-A0B9-64C65DFB65ED}" type="parTrans" cxnId="{2266CA70-3CC9-41F7-9EB4-74E01099C615}">
      <dgm:prSet/>
      <dgm:spPr/>
      <dgm:t>
        <a:bodyPr/>
        <a:lstStyle/>
        <a:p>
          <a:endParaRPr lang="hu-HU"/>
        </a:p>
      </dgm:t>
    </dgm:pt>
    <dgm:pt modelId="{DBFF1351-9969-488B-9C89-F26C5B2EDE0E}" type="sibTrans" cxnId="{2266CA70-3CC9-41F7-9EB4-74E01099C615}">
      <dgm:prSet/>
      <dgm:spPr/>
      <dgm:t>
        <a:bodyPr/>
        <a:lstStyle/>
        <a:p>
          <a:endParaRPr lang="hu-HU"/>
        </a:p>
      </dgm:t>
    </dgm:pt>
    <dgm:pt modelId="{D964CC4B-5071-4A20-9865-F06E3F3BF934}" type="pres">
      <dgm:prSet presAssocID="{C69BFE66-C31A-46DA-97D4-0CD0E4EE466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21959A1-677F-435E-BF92-55B2BA60DDCF}" type="pres">
      <dgm:prSet presAssocID="{8798BF71-117A-4A80-8DFC-EE84220007D0}" presName="gear1" presStyleLbl="node1" presStyleIdx="0" presStyleCnt="3" custLinFactNeighborX="232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07DFDE-1D57-447B-90D5-2B56F3B755AB}" type="pres">
      <dgm:prSet presAssocID="{8798BF71-117A-4A80-8DFC-EE84220007D0}" presName="gear1srcNode" presStyleLbl="node1" presStyleIdx="0" presStyleCnt="3"/>
      <dgm:spPr/>
      <dgm:t>
        <a:bodyPr/>
        <a:lstStyle/>
        <a:p>
          <a:endParaRPr lang="hu-HU"/>
        </a:p>
      </dgm:t>
    </dgm:pt>
    <dgm:pt modelId="{9E7E7844-7DEA-4ABE-803C-D6C68D7BD4EC}" type="pres">
      <dgm:prSet presAssocID="{8798BF71-117A-4A80-8DFC-EE84220007D0}" presName="gear1dstNode" presStyleLbl="node1" presStyleIdx="0" presStyleCnt="3"/>
      <dgm:spPr/>
      <dgm:t>
        <a:bodyPr/>
        <a:lstStyle/>
        <a:p>
          <a:endParaRPr lang="hu-HU"/>
        </a:p>
      </dgm:t>
    </dgm:pt>
    <dgm:pt modelId="{68CABEA7-E976-432C-9C77-1DCEA8BEE098}" type="pres">
      <dgm:prSet presAssocID="{0FB7F94F-ACA4-4A59-A302-E2BF5AC4BD12}" presName="gear2" presStyleLbl="node1" presStyleIdx="1" presStyleCnt="3" custScaleX="12598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D0232B-6488-4AF9-B07C-B006C9531AE5}" type="pres">
      <dgm:prSet presAssocID="{0FB7F94F-ACA4-4A59-A302-E2BF5AC4BD12}" presName="gear2srcNode" presStyleLbl="node1" presStyleIdx="1" presStyleCnt="3"/>
      <dgm:spPr/>
      <dgm:t>
        <a:bodyPr/>
        <a:lstStyle/>
        <a:p>
          <a:endParaRPr lang="hu-HU"/>
        </a:p>
      </dgm:t>
    </dgm:pt>
    <dgm:pt modelId="{4E7387BE-D271-43B1-B14B-B0938A292BC0}" type="pres">
      <dgm:prSet presAssocID="{0FB7F94F-ACA4-4A59-A302-E2BF5AC4BD12}" presName="gear2dstNode" presStyleLbl="node1" presStyleIdx="1" presStyleCnt="3"/>
      <dgm:spPr/>
      <dgm:t>
        <a:bodyPr/>
        <a:lstStyle/>
        <a:p>
          <a:endParaRPr lang="hu-HU"/>
        </a:p>
      </dgm:t>
    </dgm:pt>
    <dgm:pt modelId="{CDE7A3E9-1525-49E0-8511-CB5F306FD126}" type="pres">
      <dgm:prSet presAssocID="{3CF95642-7CED-4243-9127-DB527822A0D0}" presName="gear3" presStyleLbl="node1" presStyleIdx="2" presStyleCnt="3"/>
      <dgm:spPr/>
      <dgm:t>
        <a:bodyPr/>
        <a:lstStyle/>
        <a:p>
          <a:endParaRPr lang="hu-HU"/>
        </a:p>
      </dgm:t>
    </dgm:pt>
    <dgm:pt modelId="{3F746DCC-F177-4947-9AA3-8B72D4AF9AA1}" type="pres">
      <dgm:prSet presAssocID="{3CF95642-7CED-4243-9127-DB527822A0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E78B48-193B-4DAD-B775-0A8EC6DA1D1E}" type="pres">
      <dgm:prSet presAssocID="{3CF95642-7CED-4243-9127-DB527822A0D0}" presName="gear3srcNode" presStyleLbl="node1" presStyleIdx="2" presStyleCnt="3"/>
      <dgm:spPr/>
      <dgm:t>
        <a:bodyPr/>
        <a:lstStyle/>
        <a:p>
          <a:endParaRPr lang="hu-HU"/>
        </a:p>
      </dgm:t>
    </dgm:pt>
    <dgm:pt modelId="{2C3AE2A5-2EAD-4465-A22E-52CB86A312DC}" type="pres">
      <dgm:prSet presAssocID="{3CF95642-7CED-4243-9127-DB527822A0D0}" presName="gear3dstNode" presStyleLbl="node1" presStyleIdx="2" presStyleCnt="3"/>
      <dgm:spPr/>
      <dgm:t>
        <a:bodyPr/>
        <a:lstStyle/>
        <a:p>
          <a:endParaRPr lang="hu-HU"/>
        </a:p>
      </dgm:t>
    </dgm:pt>
    <dgm:pt modelId="{A9BC3FBB-5AF1-46E8-8DC6-5FD46EE91610}" type="pres">
      <dgm:prSet presAssocID="{37F3FC8E-A99D-4B5C-9ADD-6CCE91BADEB3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AE664719-8C8A-415A-9736-4B6A70967F7B}" type="pres">
      <dgm:prSet presAssocID="{E58B7639-5F94-49F5-AC5B-0743B3001296}" presName="connector2" presStyleLbl="sibTrans2D1" presStyleIdx="1" presStyleCnt="3" custLinFactNeighborX="-2999" custLinFactNeighborY="-1000"/>
      <dgm:spPr/>
      <dgm:t>
        <a:bodyPr/>
        <a:lstStyle/>
        <a:p>
          <a:endParaRPr lang="hu-HU"/>
        </a:p>
      </dgm:t>
    </dgm:pt>
    <dgm:pt modelId="{B009B57E-3839-447E-B7B0-9D6E3EBD5208}" type="pres">
      <dgm:prSet presAssocID="{DBFF1351-9969-488B-9C89-F26C5B2EDE0E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9493D3F9-2D64-4B57-A10E-3A3104CC9C28}" type="presOf" srcId="{DBFF1351-9969-488B-9C89-F26C5B2EDE0E}" destId="{B009B57E-3839-447E-B7B0-9D6E3EBD5208}" srcOrd="0" destOrd="0" presId="urn:microsoft.com/office/officeart/2005/8/layout/gear1"/>
    <dgm:cxn modelId="{B3416300-043B-4D32-95FF-0AA8EF1EF5E3}" type="presOf" srcId="{8798BF71-117A-4A80-8DFC-EE84220007D0}" destId="{2807DFDE-1D57-447B-90D5-2B56F3B755AB}" srcOrd="1" destOrd="0" presId="urn:microsoft.com/office/officeart/2005/8/layout/gear1"/>
    <dgm:cxn modelId="{8DB69007-37AA-431F-A52D-11D0E0F5C7D0}" type="presOf" srcId="{3CF95642-7CED-4243-9127-DB527822A0D0}" destId="{54E78B48-193B-4DAD-B775-0A8EC6DA1D1E}" srcOrd="2" destOrd="0" presId="urn:microsoft.com/office/officeart/2005/8/layout/gear1"/>
    <dgm:cxn modelId="{75B484E7-A6FC-48EA-BC54-76B6A8AFB406}" type="presOf" srcId="{8798BF71-117A-4A80-8DFC-EE84220007D0}" destId="{C21959A1-677F-435E-BF92-55B2BA60DDCF}" srcOrd="0" destOrd="0" presId="urn:microsoft.com/office/officeart/2005/8/layout/gear1"/>
    <dgm:cxn modelId="{9A5531B6-F90F-4E6B-BB63-44C8A0A539E8}" type="presOf" srcId="{8798BF71-117A-4A80-8DFC-EE84220007D0}" destId="{9E7E7844-7DEA-4ABE-803C-D6C68D7BD4EC}" srcOrd="2" destOrd="0" presId="urn:microsoft.com/office/officeart/2005/8/layout/gear1"/>
    <dgm:cxn modelId="{16518C0C-C5B7-44A2-B7C6-7C1D32D7F4C1}" type="presOf" srcId="{3CF95642-7CED-4243-9127-DB527822A0D0}" destId="{2C3AE2A5-2EAD-4465-A22E-52CB86A312DC}" srcOrd="3" destOrd="0" presId="urn:microsoft.com/office/officeart/2005/8/layout/gear1"/>
    <dgm:cxn modelId="{2266CA70-3CC9-41F7-9EB4-74E01099C615}" srcId="{C69BFE66-C31A-46DA-97D4-0CD0E4EE466E}" destId="{3CF95642-7CED-4243-9127-DB527822A0D0}" srcOrd="2" destOrd="0" parTransId="{85563886-C2A6-4CC0-A0B9-64C65DFB65ED}" sibTransId="{DBFF1351-9969-488B-9C89-F26C5B2EDE0E}"/>
    <dgm:cxn modelId="{F52035C1-D3A3-483D-B169-8BA59778FFAD}" type="presOf" srcId="{3CF95642-7CED-4243-9127-DB527822A0D0}" destId="{3F746DCC-F177-4947-9AA3-8B72D4AF9AA1}" srcOrd="1" destOrd="0" presId="urn:microsoft.com/office/officeart/2005/8/layout/gear1"/>
    <dgm:cxn modelId="{B4CBCAC6-F4FE-413F-B0FC-568D252E44E8}" type="presOf" srcId="{E58B7639-5F94-49F5-AC5B-0743B3001296}" destId="{AE664719-8C8A-415A-9736-4B6A70967F7B}" srcOrd="0" destOrd="0" presId="urn:microsoft.com/office/officeart/2005/8/layout/gear1"/>
    <dgm:cxn modelId="{B21FD622-0418-487D-9024-6E6595373837}" type="presOf" srcId="{C69BFE66-C31A-46DA-97D4-0CD0E4EE466E}" destId="{D964CC4B-5071-4A20-9865-F06E3F3BF934}" srcOrd="0" destOrd="0" presId="urn:microsoft.com/office/officeart/2005/8/layout/gear1"/>
    <dgm:cxn modelId="{B0D23E49-3D2E-46EF-8FF4-E4C99CEA2382}" srcId="{C69BFE66-C31A-46DA-97D4-0CD0E4EE466E}" destId="{0FB7F94F-ACA4-4A59-A302-E2BF5AC4BD12}" srcOrd="1" destOrd="0" parTransId="{2FFDECA4-BE01-40E6-B397-71B9D2C19694}" sibTransId="{E58B7639-5F94-49F5-AC5B-0743B3001296}"/>
    <dgm:cxn modelId="{F6AD59BF-160C-4926-B051-6B655DEB1956}" type="presOf" srcId="{3CF95642-7CED-4243-9127-DB527822A0D0}" destId="{CDE7A3E9-1525-49E0-8511-CB5F306FD126}" srcOrd="0" destOrd="0" presId="urn:microsoft.com/office/officeart/2005/8/layout/gear1"/>
    <dgm:cxn modelId="{BB6F155B-9F77-46CE-9FC5-3FE5050F8347}" type="presOf" srcId="{37F3FC8E-A99D-4B5C-9ADD-6CCE91BADEB3}" destId="{A9BC3FBB-5AF1-46E8-8DC6-5FD46EE91610}" srcOrd="0" destOrd="0" presId="urn:microsoft.com/office/officeart/2005/8/layout/gear1"/>
    <dgm:cxn modelId="{889999D1-CA6A-4AAC-A2A6-FE9C96AE2979}" srcId="{C69BFE66-C31A-46DA-97D4-0CD0E4EE466E}" destId="{8798BF71-117A-4A80-8DFC-EE84220007D0}" srcOrd="0" destOrd="0" parTransId="{5C820F5B-5D5C-4C78-B62C-7EFE9B0CE44A}" sibTransId="{37F3FC8E-A99D-4B5C-9ADD-6CCE91BADEB3}"/>
    <dgm:cxn modelId="{D104761F-BD06-4ECA-8E0F-7B89485C8AF1}" type="presOf" srcId="{0FB7F94F-ACA4-4A59-A302-E2BF5AC4BD12}" destId="{3ED0232B-6488-4AF9-B07C-B006C9531AE5}" srcOrd="1" destOrd="0" presId="urn:microsoft.com/office/officeart/2005/8/layout/gear1"/>
    <dgm:cxn modelId="{35394FDA-463E-4728-B946-9AFCBCE47DF6}" type="presOf" srcId="{0FB7F94F-ACA4-4A59-A302-E2BF5AC4BD12}" destId="{4E7387BE-D271-43B1-B14B-B0938A292BC0}" srcOrd="2" destOrd="0" presId="urn:microsoft.com/office/officeart/2005/8/layout/gear1"/>
    <dgm:cxn modelId="{ACC3D31A-5613-453A-99D7-4DEEDDE99D97}" type="presOf" srcId="{0FB7F94F-ACA4-4A59-A302-E2BF5AC4BD12}" destId="{68CABEA7-E976-432C-9C77-1DCEA8BEE098}" srcOrd="0" destOrd="0" presId="urn:microsoft.com/office/officeart/2005/8/layout/gear1"/>
    <dgm:cxn modelId="{09063F19-1E90-4B75-BA1B-11A33752C734}" type="presParOf" srcId="{D964CC4B-5071-4A20-9865-F06E3F3BF934}" destId="{C21959A1-677F-435E-BF92-55B2BA60DDCF}" srcOrd="0" destOrd="0" presId="urn:microsoft.com/office/officeart/2005/8/layout/gear1"/>
    <dgm:cxn modelId="{741D2D08-A8FB-4A9C-9124-F66B3D08A213}" type="presParOf" srcId="{D964CC4B-5071-4A20-9865-F06E3F3BF934}" destId="{2807DFDE-1D57-447B-90D5-2B56F3B755AB}" srcOrd="1" destOrd="0" presId="urn:microsoft.com/office/officeart/2005/8/layout/gear1"/>
    <dgm:cxn modelId="{C6C3A800-15C8-4BAF-AFEA-35189B69E32C}" type="presParOf" srcId="{D964CC4B-5071-4A20-9865-F06E3F3BF934}" destId="{9E7E7844-7DEA-4ABE-803C-D6C68D7BD4EC}" srcOrd="2" destOrd="0" presId="urn:microsoft.com/office/officeart/2005/8/layout/gear1"/>
    <dgm:cxn modelId="{0BB41357-EF77-4D4B-818C-8CE292B88572}" type="presParOf" srcId="{D964CC4B-5071-4A20-9865-F06E3F3BF934}" destId="{68CABEA7-E976-432C-9C77-1DCEA8BEE098}" srcOrd="3" destOrd="0" presId="urn:microsoft.com/office/officeart/2005/8/layout/gear1"/>
    <dgm:cxn modelId="{46D4B46F-E490-496D-A220-913234DA7A99}" type="presParOf" srcId="{D964CC4B-5071-4A20-9865-F06E3F3BF934}" destId="{3ED0232B-6488-4AF9-B07C-B006C9531AE5}" srcOrd="4" destOrd="0" presId="urn:microsoft.com/office/officeart/2005/8/layout/gear1"/>
    <dgm:cxn modelId="{06D67B88-4670-4D13-B0E7-38BC351406FD}" type="presParOf" srcId="{D964CC4B-5071-4A20-9865-F06E3F3BF934}" destId="{4E7387BE-D271-43B1-B14B-B0938A292BC0}" srcOrd="5" destOrd="0" presId="urn:microsoft.com/office/officeart/2005/8/layout/gear1"/>
    <dgm:cxn modelId="{B6A89376-479A-402A-8E8C-4B634950A9AF}" type="presParOf" srcId="{D964CC4B-5071-4A20-9865-F06E3F3BF934}" destId="{CDE7A3E9-1525-49E0-8511-CB5F306FD126}" srcOrd="6" destOrd="0" presId="urn:microsoft.com/office/officeart/2005/8/layout/gear1"/>
    <dgm:cxn modelId="{5791B48C-ED1E-4FE1-AF43-1AC658F5CCB0}" type="presParOf" srcId="{D964CC4B-5071-4A20-9865-F06E3F3BF934}" destId="{3F746DCC-F177-4947-9AA3-8B72D4AF9AA1}" srcOrd="7" destOrd="0" presId="urn:microsoft.com/office/officeart/2005/8/layout/gear1"/>
    <dgm:cxn modelId="{1AD8FFFA-EF03-4253-8FA7-7B774FF89236}" type="presParOf" srcId="{D964CC4B-5071-4A20-9865-F06E3F3BF934}" destId="{54E78B48-193B-4DAD-B775-0A8EC6DA1D1E}" srcOrd="8" destOrd="0" presId="urn:microsoft.com/office/officeart/2005/8/layout/gear1"/>
    <dgm:cxn modelId="{DF1EC625-42AA-4998-8A20-02C6A647D730}" type="presParOf" srcId="{D964CC4B-5071-4A20-9865-F06E3F3BF934}" destId="{2C3AE2A5-2EAD-4465-A22E-52CB86A312DC}" srcOrd="9" destOrd="0" presId="urn:microsoft.com/office/officeart/2005/8/layout/gear1"/>
    <dgm:cxn modelId="{C3961EF6-AA2B-44F6-9A55-C85AD8C7092B}" type="presParOf" srcId="{D964CC4B-5071-4A20-9865-F06E3F3BF934}" destId="{A9BC3FBB-5AF1-46E8-8DC6-5FD46EE91610}" srcOrd="10" destOrd="0" presId="urn:microsoft.com/office/officeart/2005/8/layout/gear1"/>
    <dgm:cxn modelId="{E2607CFF-3A0D-42A5-8B48-7FFC66B0BF83}" type="presParOf" srcId="{D964CC4B-5071-4A20-9865-F06E3F3BF934}" destId="{AE664719-8C8A-415A-9736-4B6A70967F7B}" srcOrd="11" destOrd="0" presId="urn:microsoft.com/office/officeart/2005/8/layout/gear1"/>
    <dgm:cxn modelId="{54C59015-9729-4BA3-BB4F-7340D640EAEA}" type="presParOf" srcId="{D964CC4B-5071-4A20-9865-F06E3F3BF934}" destId="{B009B57E-3839-447E-B7B0-9D6E3EBD520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1DFA6B-8461-4B11-A296-3C65A030984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B887C9E-8037-4325-BEC9-5E9731B29419}">
      <dgm:prSet phldrT="[Szöveg]" custT="1"/>
      <dgm:spPr/>
      <dgm:t>
        <a:bodyPr/>
        <a:lstStyle/>
        <a:p>
          <a:r>
            <a:rPr lang="hu-HU" sz="1500" dirty="0" smtClean="0"/>
            <a:t>VASÚTI</a:t>
          </a:r>
          <a:endParaRPr lang="hu-HU" sz="1500" dirty="0"/>
        </a:p>
      </dgm:t>
    </dgm:pt>
    <dgm:pt modelId="{B7CDBE55-9D9A-45B5-B8C8-87CEF3896566}" type="parTrans" cxnId="{34B52B6D-7ACE-4B0A-B4B8-0B04E4B3EE7C}">
      <dgm:prSet/>
      <dgm:spPr/>
      <dgm:t>
        <a:bodyPr/>
        <a:lstStyle/>
        <a:p>
          <a:endParaRPr lang="hu-HU"/>
        </a:p>
      </dgm:t>
    </dgm:pt>
    <dgm:pt modelId="{C11B6702-3BC1-43CC-BF8D-6980CFD01795}" type="sibTrans" cxnId="{34B52B6D-7ACE-4B0A-B4B8-0B04E4B3EE7C}">
      <dgm:prSet custT="1"/>
      <dgm:spPr/>
      <dgm:t>
        <a:bodyPr/>
        <a:lstStyle/>
        <a:p>
          <a:r>
            <a:rPr lang="hu-HU" sz="1600" dirty="0" smtClean="0"/>
            <a:t>KÖZÚTI</a:t>
          </a:r>
          <a:endParaRPr lang="hu-HU" sz="1600" dirty="0"/>
        </a:p>
      </dgm:t>
    </dgm:pt>
    <dgm:pt modelId="{D1625181-BB5C-402E-9FB3-69532B392F6D}">
      <dgm:prSet phldrT="[Szöveg]" custT="1"/>
      <dgm:spPr/>
      <dgm:t>
        <a:bodyPr/>
        <a:lstStyle/>
        <a:p>
          <a:pPr algn="r"/>
          <a:r>
            <a:rPr lang="hu-HU" sz="1300" dirty="0" smtClean="0"/>
            <a:t>	</a:t>
          </a:r>
          <a:endParaRPr lang="hu-HU" sz="1300" dirty="0"/>
        </a:p>
      </dgm:t>
    </dgm:pt>
    <dgm:pt modelId="{BBD3E5AE-5138-4151-BCFF-15ED01E641E1}" type="parTrans" cxnId="{B19ED8C3-AD1F-40BD-8452-87D6A0055BF6}">
      <dgm:prSet/>
      <dgm:spPr/>
      <dgm:t>
        <a:bodyPr/>
        <a:lstStyle/>
        <a:p>
          <a:endParaRPr lang="hu-HU"/>
        </a:p>
      </dgm:t>
    </dgm:pt>
    <dgm:pt modelId="{F609439C-AC4E-47C9-B65D-CD1443F0123B}" type="sibTrans" cxnId="{B19ED8C3-AD1F-40BD-8452-87D6A0055BF6}">
      <dgm:prSet custT="1"/>
      <dgm:spPr/>
      <dgm:t>
        <a:bodyPr/>
        <a:lstStyle/>
        <a:p>
          <a:r>
            <a:rPr lang="hu-HU" sz="1600" dirty="0" smtClean="0"/>
            <a:t>VÍZI</a:t>
          </a:r>
          <a:endParaRPr lang="hu-HU" sz="1600" dirty="0"/>
        </a:p>
      </dgm:t>
    </dgm:pt>
    <dgm:pt modelId="{4358C4B2-1B48-4195-8276-A5251F713340}">
      <dgm:prSet phldrT="[Szöveg]" custT="1"/>
      <dgm:spPr/>
      <dgm:t>
        <a:bodyPr/>
        <a:lstStyle/>
        <a:p>
          <a:r>
            <a:rPr lang="hu-HU" sz="1600" dirty="0" smtClean="0"/>
            <a:t>LÉGI</a:t>
          </a:r>
          <a:endParaRPr lang="hu-HU" sz="1600" dirty="0"/>
        </a:p>
      </dgm:t>
    </dgm:pt>
    <dgm:pt modelId="{7884B8F3-B77F-4E04-9956-202660E4FAEC}" type="parTrans" cxnId="{7A090F66-274B-4D6C-8317-ABE0079DBF83}">
      <dgm:prSet/>
      <dgm:spPr/>
      <dgm:t>
        <a:bodyPr/>
        <a:lstStyle/>
        <a:p>
          <a:endParaRPr lang="hu-HU"/>
        </a:p>
      </dgm:t>
    </dgm:pt>
    <dgm:pt modelId="{AD5705EA-BEB4-467C-BA70-1E30E4FD2AA0}" type="sibTrans" cxnId="{7A090F66-274B-4D6C-8317-ABE0079DBF83}">
      <dgm:prSet/>
      <dgm:spPr/>
      <dgm:t>
        <a:bodyPr/>
        <a:lstStyle/>
        <a:p>
          <a:endParaRPr lang="hu-HU"/>
        </a:p>
      </dgm:t>
    </dgm:pt>
    <dgm:pt modelId="{D6746748-30B0-4D9A-BEAF-2209F757F3E1}">
      <dgm:prSet phldrT="[Szöveg]" custT="1"/>
      <dgm:spPr/>
      <dgm:t>
        <a:bodyPr/>
        <a:lstStyle/>
        <a:p>
          <a:r>
            <a:rPr lang="hu-HU" sz="1500" dirty="0" smtClean="0"/>
            <a:t>VEZETÉ-KES</a:t>
          </a:r>
          <a:endParaRPr lang="hu-HU" sz="1500" dirty="0"/>
        </a:p>
      </dgm:t>
    </dgm:pt>
    <dgm:pt modelId="{5A49F167-7A97-46E0-8E90-6728CC3A1479}" type="parTrans" cxnId="{73CDF4A5-0F59-4477-8CB0-87F6FC01CF9B}">
      <dgm:prSet/>
      <dgm:spPr/>
      <dgm:t>
        <a:bodyPr/>
        <a:lstStyle/>
        <a:p>
          <a:endParaRPr lang="hu-HU"/>
        </a:p>
      </dgm:t>
    </dgm:pt>
    <dgm:pt modelId="{092A5EF3-AB32-42E0-939B-0F432797A74A}" type="sibTrans" cxnId="{73CDF4A5-0F59-4477-8CB0-87F6FC01CF9B}">
      <dgm:prSet custT="1"/>
      <dgm:spPr/>
      <dgm:t>
        <a:bodyPr/>
        <a:lstStyle/>
        <a:p>
          <a:r>
            <a:rPr lang="hu-HU" sz="1400" dirty="0" smtClean="0"/>
            <a:t>SODRONY KÖTÉLPÁLYA</a:t>
          </a:r>
          <a:endParaRPr lang="hu-HU" sz="1400" dirty="0"/>
        </a:p>
      </dgm:t>
    </dgm:pt>
    <dgm:pt modelId="{8B556A09-5770-4285-B54F-788C242B0EA7}" type="pres">
      <dgm:prSet presAssocID="{D41DFA6B-8461-4B11-A296-3C65A030984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EBFDC23-F12C-4AD2-B6DD-92F7A49DCECE}" type="pres">
      <dgm:prSet presAssocID="{6B887C9E-8037-4325-BEC9-5E9731B29419}" presName="composite" presStyleCnt="0"/>
      <dgm:spPr/>
    </dgm:pt>
    <dgm:pt modelId="{586B2172-AA3C-4FC2-B9D3-822A28703159}" type="pres">
      <dgm:prSet presAssocID="{6B887C9E-8037-4325-BEC9-5E9731B2941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922523-9AD6-48A1-BA1C-208B9E2A02A8}" type="pres">
      <dgm:prSet presAssocID="{6B887C9E-8037-4325-BEC9-5E9731B2941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D6E467-1D9E-4171-98E0-C17899628921}" type="pres">
      <dgm:prSet presAssocID="{6B887C9E-8037-4325-BEC9-5E9731B29419}" presName="BalanceSpacing" presStyleCnt="0"/>
      <dgm:spPr/>
    </dgm:pt>
    <dgm:pt modelId="{2FCC15B0-4E98-4B18-A5B6-83E24BA64E22}" type="pres">
      <dgm:prSet presAssocID="{6B887C9E-8037-4325-BEC9-5E9731B29419}" presName="BalanceSpacing1" presStyleCnt="0"/>
      <dgm:spPr/>
    </dgm:pt>
    <dgm:pt modelId="{348F0000-B362-451A-9614-8D9B7B0E15C1}" type="pres">
      <dgm:prSet presAssocID="{C11B6702-3BC1-43CC-BF8D-6980CFD01795}" presName="Accent1Text" presStyleLbl="node1" presStyleIdx="1" presStyleCnt="6"/>
      <dgm:spPr/>
      <dgm:t>
        <a:bodyPr/>
        <a:lstStyle/>
        <a:p>
          <a:endParaRPr lang="hu-HU"/>
        </a:p>
      </dgm:t>
    </dgm:pt>
    <dgm:pt modelId="{45BE7E84-03B5-4316-80DE-96890FAF97E1}" type="pres">
      <dgm:prSet presAssocID="{C11B6702-3BC1-43CC-BF8D-6980CFD01795}" presName="spaceBetweenRectangles" presStyleCnt="0"/>
      <dgm:spPr/>
    </dgm:pt>
    <dgm:pt modelId="{B33BC841-1171-45F2-AAD7-EAB978A98321}" type="pres">
      <dgm:prSet presAssocID="{D1625181-BB5C-402E-9FB3-69532B392F6D}" presName="composite" presStyleCnt="0"/>
      <dgm:spPr/>
    </dgm:pt>
    <dgm:pt modelId="{FD5A66DD-7905-45CF-B561-9DC4C24D7ADE}" type="pres">
      <dgm:prSet presAssocID="{D1625181-BB5C-402E-9FB3-69532B392F6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69623E-2C10-49BB-9CCA-D880A06EE73D}" type="pres">
      <dgm:prSet presAssocID="{D1625181-BB5C-402E-9FB3-69532B392F6D}" presName="Childtext1" presStyleLbl="revTx" presStyleIdx="1" presStyleCnt="3" custLinFactNeighborX="62973" custLinFactNeighborY="7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C505DC-89B8-4FA3-AEF4-9C4DE8D4F041}" type="pres">
      <dgm:prSet presAssocID="{D1625181-BB5C-402E-9FB3-69532B392F6D}" presName="BalanceSpacing" presStyleCnt="0"/>
      <dgm:spPr/>
    </dgm:pt>
    <dgm:pt modelId="{3895B33D-FD8C-4248-8DB8-A13F72E71B65}" type="pres">
      <dgm:prSet presAssocID="{D1625181-BB5C-402E-9FB3-69532B392F6D}" presName="BalanceSpacing1" presStyleCnt="0"/>
      <dgm:spPr/>
    </dgm:pt>
    <dgm:pt modelId="{E37868B2-B1C1-4E26-BCD1-C751DEA63845}" type="pres">
      <dgm:prSet presAssocID="{F609439C-AC4E-47C9-B65D-CD1443F0123B}" presName="Accent1Text" presStyleLbl="node1" presStyleIdx="3" presStyleCnt="6"/>
      <dgm:spPr/>
      <dgm:t>
        <a:bodyPr/>
        <a:lstStyle/>
        <a:p>
          <a:endParaRPr lang="hu-HU"/>
        </a:p>
      </dgm:t>
    </dgm:pt>
    <dgm:pt modelId="{3FB0FFCB-CA7D-4A0D-A9A0-707E89E959E4}" type="pres">
      <dgm:prSet presAssocID="{F609439C-AC4E-47C9-B65D-CD1443F0123B}" presName="spaceBetweenRectangles" presStyleCnt="0"/>
      <dgm:spPr/>
    </dgm:pt>
    <dgm:pt modelId="{1288E778-2F96-48AD-B2C6-D7B71575CB80}" type="pres">
      <dgm:prSet presAssocID="{D6746748-30B0-4D9A-BEAF-2209F757F3E1}" presName="composite" presStyleCnt="0"/>
      <dgm:spPr/>
    </dgm:pt>
    <dgm:pt modelId="{7A2FA881-4358-49DA-8321-1D7835A8FE07}" type="pres">
      <dgm:prSet presAssocID="{D6746748-30B0-4D9A-BEAF-2209F757F3E1}" presName="Parent1" presStyleLbl="node1" presStyleIdx="4" presStyleCnt="6" custScaleX="117641" custScaleY="113451" custLinFactNeighborX="10747" custLinFactNeighborY="23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715FB3-53D5-46D8-B4AD-2D140D1A87BF}" type="pres">
      <dgm:prSet presAssocID="{D6746748-30B0-4D9A-BEAF-2209F757F3E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120AA3-1143-46C4-AF80-08AD9C8C28A3}" type="pres">
      <dgm:prSet presAssocID="{D6746748-30B0-4D9A-BEAF-2209F757F3E1}" presName="BalanceSpacing" presStyleCnt="0"/>
      <dgm:spPr/>
    </dgm:pt>
    <dgm:pt modelId="{DFDD2F4C-5F3C-4214-BDC4-29BA918E5C19}" type="pres">
      <dgm:prSet presAssocID="{D6746748-30B0-4D9A-BEAF-2209F757F3E1}" presName="BalanceSpacing1" presStyleCnt="0"/>
      <dgm:spPr/>
    </dgm:pt>
    <dgm:pt modelId="{04663512-A0FB-4AA2-A118-3C4C4EEEF55E}" type="pres">
      <dgm:prSet presAssocID="{092A5EF3-AB32-42E0-939B-0F432797A74A}" presName="Accent1Text" presStyleLbl="node1" presStyleIdx="5" presStyleCnt="6" custScaleX="141544" custScaleY="118125" custLinFactNeighborX="-21673"/>
      <dgm:spPr/>
      <dgm:t>
        <a:bodyPr/>
        <a:lstStyle/>
        <a:p>
          <a:endParaRPr lang="hu-HU"/>
        </a:p>
      </dgm:t>
    </dgm:pt>
  </dgm:ptLst>
  <dgm:cxnLst>
    <dgm:cxn modelId="{A21FB5F7-A575-4CA1-9935-3E457CB8703F}" type="presOf" srcId="{C11B6702-3BC1-43CC-BF8D-6980CFD01795}" destId="{348F0000-B362-451A-9614-8D9B7B0E15C1}" srcOrd="0" destOrd="0" presId="urn:microsoft.com/office/officeart/2008/layout/AlternatingHexagons"/>
    <dgm:cxn modelId="{1A5EBE01-5B59-4514-9D12-B55F47783EFE}" type="presOf" srcId="{D1625181-BB5C-402E-9FB3-69532B392F6D}" destId="{FD5A66DD-7905-45CF-B561-9DC4C24D7ADE}" srcOrd="0" destOrd="0" presId="urn:microsoft.com/office/officeart/2008/layout/AlternatingHexagons"/>
    <dgm:cxn modelId="{73CDF4A5-0F59-4477-8CB0-87F6FC01CF9B}" srcId="{D41DFA6B-8461-4B11-A296-3C65A030984A}" destId="{D6746748-30B0-4D9A-BEAF-2209F757F3E1}" srcOrd="2" destOrd="0" parTransId="{5A49F167-7A97-46E0-8E90-6728CC3A1479}" sibTransId="{092A5EF3-AB32-42E0-939B-0F432797A74A}"/>
    <dgm:cxn modelId="{50F2E638-AC9F-460D-8CB2-575BC4A4D90C}" type="presOf" srcId="{D6746748-30B0-4D9A-BEAF-2209F757F3E1}" destId="{7A2FA881-4358-49DA-8321-1D7835A8FE07}" srcOrd="0" destOrd="0" presId="urn:microsoft.com/office/officeart/2008/layout/AlternatingHexagons"/>
    <dgm:cxn modelId="{4C3FB85A-57F2-4C43-8AAE-E7B98AB7263C}" type="presOf" srcId="{F609439C-AC4E-47C9-B65D-CD1443F0123B}" destId="{E37868B2-B1C1-4E26-BCD1-C751DEA63845}" srcOrd="0" destOrd="0" presId="urn:microsoft.com/office/officeart/2008/layout/AlternatingHexagons"/>
    <dgm:cxn modelId="{C8137E43-01BA-477E-8FF2-FB2CDD39301C}" type="presOf" srcId="{092A5EF3-AB32-42E0-939B-0F432797A74A}" destId="{04663512-A0FB-4AA2-A118-3C4C4EEEF55E}" srcOrd="0" destOrd="0" presId="urn:microsoft.com/office/officeart/2008/layout/AlternatingHexagons"/>
    <dgm:cxn modelId="{B19ED8C3-AD1F-40BD-8452-87D6A0055BF6}" srcId="{D41DFA6B-8461-4B11-A296-3C65A030984A}" destId="{D1625181-BB5C-402E-9FB3-69532B392F6D}" srcOrd="1" destOrd="0" parTransId="{BBD3E5AE-5138-4151-BCFF-15ED01E641E1}" sibTransId="{F609439C-AC4E-47C9-B65D-CD1443F0123B}"/>
    <dgm:cxn modelId="{4B7D503C-BDBF-46E2-B65D-F275B5659E85}" type="presOf" srcId="{4358C4B2-1B48-4195-8276-A5251F713340}" destId="{6769623E-2C10-49BB-9CCA-D880A06EE73D}" srcOrd="0" destOrd="0" presId="urn:microsoft.com/office/officeart/2008/layout/AlternatingHexagons"/>
    <dgm:cxn modelId="{1B89AD24-8E6E-49D0-875C-C5906C5369E5}" type="presOf" srcId="{6B887C9E-8037-4325-BEC9-5E9731B29419}" destId="{586B2172-AA3C-4FC2-B9D3-822A28703159}" srcOrd="0" destOrd="0" presId="urn:microsoft.com/office/officeart/2008/layout/AlternatingHexagons"/>
    <dgm:cxn modelId="{7133CE98-4EA8-40D2-8DD4-59832ABF4D2E}" type="presOf" srcId="{D41DFA6B-8461-4B11-A296-3C65A030984A}" destId="{8B556A09-5770-4285-B54F-788C242B0EA7}" srcOrd="0" destOrd="0" presId="urn:microsoft.com/office/officeart/2008/layout/AlternatingHexagons"/>
    <dgm:cxn modelId="{34B52B6D-7ACE-4B0A-B4B8-0B04E4B3EE7C}" srcId="{D41DFA6B-8461-4B11-A296-3C65A030984A}" destId="{6B887C9E-8037-4325-BEC9-5E9731B29419}" srcOrd="0" destOrd="0" parTransId="{B7CDBE55-9D9A-45B5-B8C8-87CEF3896566}" sibTransId="{C11B6702-3BC1-43CC-BF8D-6980CFD01795}"/>
    <dgm:cxn modelId="{7A090F66-274B-4D6C-8317-ABE0079DBF83}" srcId="{D1625181-BB5C-402E-9FB3-69532B392F6D}" destId="{4358C4B2-1B48-4195-8276-A5251F713340}" srcOrd="0" destOrd="0" parTransId="{7884B8F3-B77F-4E04-9956-202660E4FAEC}" sibTransId="{AD5705EA-BEB4-467C-BA70-1E30E4FD2AA0}"/>
    <dgm:cxn modelId="{4FAF6FA9-D757-41F9-99DE-FE0124908D26}" type="presParOf" srcId="{8B556A09-5770-4285-B54F-788C242B0EA7}" destId="{7EBFDC23-F12C-4AD2-B6DD-92F7A49DCECE}" srcOrd="0" destOrd="0" presId="urn:microsoft.com/office/officeart/2008/layout/AlternatingHexagons"/>
    <dgm:cxn modelId="{30167CE9-B81F-48A7-A6D7-DAFCB8F43B07}" type="presParOf" srcId="{7EBFDC23-F12C-4AD2-B6DD-92F7A49DCECE}" destId="{586B2172-AA3C-4FC2-B9D3-822A28703159}" srcOrd="0" destOrd="0" presId="urn:microsoft.com/office/officeart/2008/layout/AlternatingHexagons"/>
    <dgm:cxn modelId="{AD3AE20F-6BBC-4AA2-95D1-CA0B19A13B15}" type="presParOf" srcId="{7EBFDC23-F12C-4AD2-B6DD-92F7A49DCECE}" destId="{E6922523-9AD6-48A1-BA1C-208B9E2A02A8}" srcOrd="1" destOrd="0" presId="urn:microsoft.com/office/officeart/2008/layout/AlternatingHexagons"/>
    <dgm:cxn modelId="{CD0746D4-FF44-4E78-B116-5F5F48574C6F}" type="presParOf" srcId="{7EBFDC23-F12C-4AD2-B6DD-92F7A49DCECE}" destId="{1ED6E467-1D9E-4171-98E0-C17899628921}" srcOrd="2" destOrd="0" presId="urn:microsoft.com/office/officeart/2008/layout/AlternatingHexagons"/>
    <dgm:cxn modelId="{9AF759B6-477E-4326-8D83-E912A00EF64E}" type="presParOf" srcId="{7EBFDC23-F12C-4AD2-B6DD-92F7A49DCECE}" destId="{2FCC15B0-4E98-4B18-A5B6-83E24BA64E22}" srcOrd="3" destOrd="0" presId="urn:microsoft.com/office/officeart/2008/layout/AlternatingHexagons"/>
    <dgm:cxn modelId="{61E85BFF-6C65-40F7-8F50-FCFD43E30381}" type="presParOf" srcId="{7EBFDC23-F12C-4AD2-B6DD-92F7A49DCECE}" destId="{348F0000-B362-451A-9614-8D9B7B0E15C1}" srcOrd="4" destOrd="0" presId="urn:microsoft.com/office/officeart/2008/layout/AlternatingHexagons"/>
    <dgm:cxn modelId="{122E081F-100C-42BD-9C95-C0845154D3E1}" type="presParOf" srcId="{8B556A09-5770-4285-B54F-788C242B0EA7}" destId="{45BE7E84-03B5-4316-80DE-96890FAF97E1}" srcOrd="1" destOrd="0" presId="urn:microsoft.com/office/officeart/2008/layout/AlternatingHexagons"/>
    <dgm:cxn modelId="{78736AE8-3973-46DE-A15C-0FA7740E82B2}" type="presParOf" srcId="{8B556A09-5770-4285-B54F-788C242B0EA7}" destId="{B33BC841-1171-45F2-AAD7-EAB978A98321}" srcOrd="2" destOrd="0" presId="urn:microsoft.com/office/officeart/2008/layout/AlternatingHexagons"/>
    <dgm:cxn modelId="{FB8575D7-C4C2-45BD-A366-4AE8110BA36C}" type="presParOf" srcId="{B33BC841-1171-45F2-AAD7-EAB978A98321}" destId="{FD5A66DD-7905-45CF-B561-9DC4C24D7ADE}" srcOrd="0" destOrd="0" presId="urn:microsoft.com/office/officeart/2008/layout/AlternatingHexagons"/>
    <dgm:cxn modelId="{E430C7B4-4708-42E1-9BAD-B5C707CB0279}" type="presParOf" srcId="{B33BC841-1171-45F2-AAD7-EAB978A98321}" destId="{6769623E-2C10-49BB-9CCA-D880A06EE73D}" srcOrd="1" destOrd="0" presId="urn:microsoft.com/office/officeart/2008/layout/AlternatingHexagons"/>
    <dgm:cxn modelId="{53070DAF-4294-4D9B-9E49-B824A483F2F0}" type="presParOf" srcId="{B33BC841-1171-45F2-AAD7-EAB978A98321}" destId="{28C505DC-89B8-4FA3-AEF4-9C4DE8D4F041}" srcOrd="2" destOrd="0" presId="urn:microsoft.com/office/officeart/2008/layout/AlternatingHexagons"/>
    <dgm:cxn modelId="{41DEDE84-187E-495E-833F-FF6307703D2B}" type="presParOf" srcId="{B33BC841-1171-45F2-AAD7-EAB978A98321}" destId="{3895B33D-FD8C-4248-8DB8-A13F72E71B65}" srcOrd="3" destOrd="0" presId="urn:microsoft.com/office/officeart/2008/layout/AlternatingHexagons"/>
    <dgm:cxn modelId="{4E34BB0F-6348-462E-8BC2-054B9750A85C}" type="presParOf" srcId="{B33BC841-1171-45F2-AAD7-EAB978A98321}" destId="{E37868B2-B1C1-4E26-BCD1-C751DEA63845}" srcOrd="4" destOrd="0" presId="urn:microsoft.com/office/officeart/2008/layout/AlternatingHexagons"/>
    <dgm:cxn modelId="{A37E7D2E-45FA-42FC-9231-BCEA04FE01FD}" type="presParOf" srcId="{8B556A09-5770-4285-B54F-788C242B0EA7}" destId="{3FB0FFCB-CA7D-4A0D-A9A0-707E89E959E4}" srcOrd="3" destOrd="0" presId="urn:microsoft.com/office/officeart/2008/layout/AlternatingHexagons"/>
    <dgm:cxn modelId="{6486E0C1-3FCC-4B15-B9DD-CE4B1C1EF47C}" type="presParOf" srcId="{8B556A09-5770-4285-B54F-788C242B0EA7}" destId="{1288E778-2F96-48AD-B2C6-D7B71575CB80}" srcOrd="4" destOrd="0" presId="urn:microsoft.com/office/officeart/2008/layout/AlternatingHexagons"/>
    <dgm:cxn modelId="{D0C9638E-C34E-444C-9925-7B43697309D3}" type="presParOf" srcId="{1288E778-2F96-48AD-B2C6-D7B71575CB80}" destId="{7A2FA881-4358-49DA-8321-1D7835A8FE07}" srcOrd="0" destOrd="0" presId="urn:microsoft.com/office/officeart/2008/layout/AlternatingHexagons"/>
    <dgm:cxn modelId="{D3BF9CDB-9CB4-4D04-B252-EECA82BEF36A}" type="presParOf" srcId="{1288E778-2F96-48AD-B2C6-D7B71575CB80}" destId="{2D715FB3-53D5-46D8-B4AD-2D140D1A87BF}" srcOrd="1" destOrd="0" presId="urn:microsoft.com/office/officeart/2008/layout/AlternatingHexagons"/>
    <dgm:cxn modelId="{17EF6D59-8912-4D8C-876A-A7F08527A548}" type="presParOf" srcId="{1288E778-2F96-48AD-B2C6-D7B71575CB80}" destId="{41120AA3-1143-46C4-AF80-08AD9C8C28A3}" srcOrd="2" destOrd="0" presId="urn:microsoft.com/office/officeart/2008/layout/AlternatingHexagons"/>
    <dgm:cxn modelId="{B4AA11C7-C881-4379-9114-D2826EBF835C}" type="presParOf" srcId="{1288E778-2F96-48AD-B2C6-D7B71575CB80}" destId="{DFDD2F4C-5F3C-4214-BDC4-29BA918E5C19}" srcOrd="3" destOrd="0" presId="urn:microsoft.com/office/officeart/2008/layout/AlternatingHexagons"/>
    <dgm:cxn modelId="{E748BB18-174A-4D03-B7BB-0D467F7A9474}" type="presParOf" srcId="{1288E778-2F96-48AD-B2C6-D7B71575CB80}" destId="{04663512-A0FB-4AA2-A118-3C4C4EEEF55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465870-ACDF-4D29-A17D-C8D5FD761100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4B89062B-DBE3-4C27-8384-A06BB680C29C}">
      <dgm:prSet phldrT="[Szöveg]"/>
      <dgm:spPr/>
      <dgm:t>
        <a:bodyPr/>
        <a:lstStyle/>
        <a:p>
          <a:r>
            <a:rPr lang="hu-HU" dirty="0" smtClean="0"/>
            <a:t>HELYKÖZI</a:t>
          </a:r>
          <a:endParaRPr lang="hu-HU" dirty="0"/>
        </a:p>
      </dgm:t>
    </dgm:pt>
    <dgm:pt modelId="{D0B88DF2-5920-4AB8-8811-014590751656}" type="parTrans" cxnId="{7E890C25-F579-4E7B-9F02-97D468E4F7D1}">
      <dgm:prSet/>
      <dgm:spPr/>
      <dgm:t>
        <a:bodyPr/>
        <a:lstStyle/>
        <a:p>
          <a:endParaRPr lang="hu-HU"/>
        </a:p>
      </dgm:t>
    </dgm:pt>
    <dgm:pt modelId="{B7F28E54-7BCE-4FB2-99BB-F37D96810228}" type="sibTrans" cxnId="{7E890C25-F579-4E7B-9F02-97D468E4F7D1}">
      <dgm:prSet/>
      <dgm:spPr/>
      <dgm:t>
        <a:bodyPr/>
        <a:lstStyle/>
        <a:p>
          <a:endParaRPr lang="hu-HU"/>
        </a:p>
      </dgm:t>
    </dgm:pt>
    <dgm:pt modelId="{C6431B4E-03D2-4709-8D73-50625BB5947E}">
      <dgm:prSet phldrT="[Szöveg]"/>
      <dgm:spPr/>
      <dgm:t>
        <a:bodyPr/>
        <a:lstStyle/>
        <a:p>
          <a:r>
            <a:rPr lang="hu-HU" dirty="0" smtClean="0"/>
            <a:t>ELŐVÁROSI</a:t>
          </a:r>
          <a:endParaRPr lang="hu-HU" dirty="0"/>
        </a:p>
      </dgm:t>
    </dgm:pt>
    <dgm:pt modelId="{6E0E09FA-0011-40BA-BFEA-BF06356C91BB}" type="parTrans" cxnId="{E18FAC49-0518-41D6-80F8-4C30F6E6CAD3}">
      <dgm:prSet/>
      <dgm:spPr/>
      <dgm:t>
        <a:bodyPr/>
        <a:lstStyle/>
        <a:p>
          <a:endParaRPr lang="hu-HU"/>
        </a:p>
      </dgm:t>
    </dgm:pt>
    <dgm:pt modelId="{0A2D6A04-0B40-47D3-BA0F-5A257C69267A}" type="sibTrans" cxnId="{E18FAC49-0518-41D6-80F8-4C30F6E6CAD3}">
      <dgm:prSet/>
      <dgm:spPr/>
      <dgm:t>
        <a:bodyPr/>
        <a:lstStyle/>
        <a:p>
          <a:endParaRPr lang="hu-HU"/>
        </a:p>
      </dgm:t>
    </dgm:pt>
    <dgm:pt modelId="{F04A9012-2849-44D6-B126-2211D66EA634}">
      <dgm:prSet phldrT="[Szöveg]"/>
      <dgm:spPr/>
      <dgm:t>
        <a:bodyPr/>
        <a:lstStyle/>
        <a:p>
          <a:r>
            <a:rPr lang="hu-HU" dirty="0" smtClean="0"/>
            <a:t>TÁVOLSÁGI</a:t>
          </a:r>
          <a:endParaRPr lang="hu-HU" dirty="0"/>
        </a:p>
      </dgm:t>
    </dgm:pt>
    <dgm:pt modelId="{B09F512E-A766-4480-8EC0-6104C43E41F5}" type="parTrans" cxnId="{9EE9D454-85C8-404F-ACA0-F8CA58D3E956}">
      <dgm:prSet/>
      <dgm:spPr/>
      <dgm:t>
        <a:bodyPr/>
        <a:lstStyle/>
        <a:p>
          <a:endParaRPr lang="hu-HU"/>
        </a:p>
      </dgm:t>
    </dgm:pt>
    <dgm:pt modelId="{0BBBF8F7-9A4A-4807-BA4E-AAB55847032D}" type="sibTrans" cxnId="{9EE9D454-85C8-404F-ACA0-F8CA58D3E956}">
      <dgm:prSet/>
      <dgm:spPr/>
      <dgm:t>
        <a:bodyPr/>
        <a:lstStyle/>
        <a:p>
          <a:endParaRPr lang="hu-HU"/>
        </a:p>
      </dgm:t>
    </dgm:pt>
    <dgm:pt modelId="{3FD948EA-61C6-4F44-9F1B-BEDEC7D5D93F}">
      <dgm:prSet phldrT="[Szöveg]"/>
      <dgm:spPr/>
      <dgm:t>
        <a:bodyPr/>
        <a:lstStyle/>
        <a:p>
          <a:r>
            <a:rPr lang="hu-HU" dirty="0" smtClean="0"/>
            <a:t>KONTINENTÁLIS</a:t>
          </a:r>
          <a:endParaRPr lang="hu-HU" dirty="0"/>
        </a:p>
      </dgm:t>
    </dgm:pt>
    <dgm:pt modelId="{50416553-18A1-49F4-B7B0-756B9B48702B}" type="parTrans" cxnId="{9C6A0B01-2D04-4664-A006-FD1E510EB38F}">
      <dgm:prSet/>
      <dgm:spPr/>
      <dgm:t>
        <a:bodyPr/>
        <a:lstStyle/>
        <a:p>
          <a:endParaRPr lang="hu-HU"/>
        </a:p>
      </dgm:t>
    </dgm:pt>
    <dgm:pt modelId="{35379FF8-D69B-43CD-8C20-105B0CF01376}" type="sibTrans" cxnId="{9C6A0B01-2D04-4664-A006-FD1E510EB38F}">
      <dgm:prSet/>
      <dgm:spPr/>
      <dgm:t>
        <a:bodyPr/>
        <a:lstStyle/>
        <a:p>
          <a:endParaRPr lang="hu-HU"/>
        </a:p>
      </dgm:t>
    </dgm:pt>
    <dgm:pt modelId="{E838EC8E-58B6-4837-B220-6D6B1165F245}">
      <dgm:prSet phldrT="[Szöveg]"/>
      <dgm:spPr/>
      <dgm:t>
        <a:bodyPr/>
        <a:lstStyle/>
        <a:p>
          <a:r>
            <a:rPr lang="hu-HU" dirty="0" smtClean="0"/>
            <a:t>INTER-</a:t>
          </a:r>
        </a:p>
        <a:p>
          <a:r>
            <a:rPr lang="hu-HU" dirty="0" smtClean="0"/>
            <a:t>KONTINENTÁLIS</a:t>
          </a:r>
        </a:p>
      </dgm:t>
    </dgm:pt>
    <dgm:pt modelId="{79C3EAA7-6749-48B0-B574-F8B43759B6FB}" type="parTrans" cxnId="{38F997F2-6D1E-4DD7-B473-228A36D1A8AC}">
      <dgm:prSet/>
      <dgm:spPr/>
      <dgm:t>
        <a:bodyPr/>
        <a:lstStyle/>
        <a:p>
          <a:endParaRPr lang="hu-HU"/>
        </a:p>
      </dgm:t>
    </dgm:pt>
    <dgm:pt modelId="{42E7C25B-79DA-4930-BE0E-6DD39688FDBC}" type="sibTrans" cxnId="{38F997F2-6D1E-4DD7-B473-228A36D1A8AC}">
      <dgm:prSet/>
      <dgm:spPr/>
      <dgm:t>
        <a:bodyPr/>
        <a:lstStyle/>
        <a:p>
          <a:endParaRPr lang="hu-HU"/>
        </a:p>
      </dgm:t>
    </dgm:pt>
    <dgm:pt modelId="{611B5153-C36C-4B3E-ABFB-1EDF4DFCD233}">
      <dgm:prSet/>
      <dgm:spPr/>
      <dgm:t>
        <a:bodyPr/>
        <a:lstStyle/>
        <a:p>
          <a:r>
            <a:rPr lang="hu-HU" dirty="0" smtClean="0"/>
            <a:t>HELYI</a:t>
          </a:r>
          <a:endParaRPr lang="hu-HU" dirty="0"/>
        </a:p>
      </dgm:t>
    </dgm:pt>
    <dgm:pt modelId="{C7C5DF51-8116-40F1-9682-4CC2924CFB8D}" type="parTrans" cxnId="{F2C52504-FD56-43EC-84FC-1A0F345CAA60}">
      <dgm:prSet/>
      <dgm:spPr/>
      <dgm:t>
        <a:bodyPr/>
        <a:lstStyle/>
        <a:p>
          <a:endParaRPr lang="hu-HU"/>
        </a:p>
      </dgm:t>
    </dgm:pt>
    <dgm:pt modelId="{7884D465-E8BB-4FA6-B568-56043537ACC6}" type="sibTrans" cxnId="{F2C52504-FD56-43EC-84FC-1A0F345CAA60}">
      <dgm:prSet/>
      <dgm:spPr/>
      <dgm:t>
        <a:bodyPr/>
        <a:lstStyle/>
        <a:p>
          <a:endParaRPr lang="hu-HU"/>
        </a:p>
      </dgm:t>
    </dgm:pt>
    <dgm:pt modelId="{B95F0E22-F63B-444F-A8F7-32FBA1BC2F0F}" type="pres">
      <dgm:prSet presAssocID="{CA465870-ACDF-4D29-A17D-C8D5FD7611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B4D851E-6EA2-42A5-BD33-667ADE6FA304}" type="pres">
      <dgm:prSet presAssocID="{611B5153-C36C-4B3E-ABFB-1EDF4DFCD2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A23254-AFA4-4313-8F4B-CA0CDBE51C03}" type="pres">
      <dgm:prSet presAssocID="{611B5153-C36C-4B3E-ABFB-1EDF4DFCD233}" presName="spNode" presStyleCnt="0"/>
      <dgm:spPr/>
    </dgm:pt>
    <dgm:pt modelId="{0FCEAEDA-8F07-4FB9-A6F5-07A2E4007BBB}" type="pres">
      <dgm:prSet presAssocID="{7884D465-E8BB-4FA6-B568-56043537ACC6}" presName="sibTrans" presStyleLbl="sibTrans1D1" presStyleIdx="0" presStyleCnt="6"/>
      <dgm:spPr/>
      <dgm:t>
        <a:bodyPr/>
        <a:lstStyle/>
        <a:p>
          <a:endParaRPr lang="hu-HU"/>
        </a:p>
      </dgm:t>
    </dgm:pt>
    <dgm:pt modelId="{801A94DB-79C2-41D7-80DE-BCC9AB06AFD9}" type="pres">
      <dgm:prSet presAssocID="{4B89062B-DBE3-4C27-8384-A06BB680C2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1982A5-E7B3-4B13-83B1-FD40FEAED1F8}" type="pres">
      <dgm:prSet presAssocID="{4B89062B-DBE3-4C27-8384-A06BB680C29C}" presName="spNode" presStyleCnt="0"/>
      <dgm:spPr/>
    </dgm:pt>
    <dgm:pt modelId="{BFC87D59-6CCE-440D-812C-94139212EFA3}" type="pres">
      <dgm:prSet presAssocID="{B7F28E54-7BCE-4FB2-99BB-F37D96810228}" presName="sibTrans" presStyleLbl="sibTrans1D1" presStyleIdx="1" presStyleCnt="6"/>
      <dgm:spPr/>
      <dgm:t>
        <a:bodyPr/>
        <a:lstStyle/>
        <a:p>
          <a:endParaRPr lang="hu-HU"/>
        </a:p>
      </dgm:t>
    </dgm:pt>
    <dgm:pt modelId="{593D7270-0F23-4D92-8F97-201B4E30D186}" type="pres">
      <dgm:prSet presAssocID="{C6431B4E-03D2-4709-8D73-50625BB594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0FBBAE-2640-4ADD-B10B-816A73A5511E}" type="pres">
      <dgm:prSet presAssocID="{C6431B4E-03D2-4709-8D73-50625BB5947E}" presName="spNode" presStyleCnt="0"/>
      <dgm:spPr/>
    </dgm:pt>
    <dgm:pt modelId="{E96284A5-AD80-4B82-B863-D350A8079461}" type="pres">
      <dgm:prSet presAssocID="{0A2D6A04-0B40-47D3-BA0F-5A257C69267A}" presName="sibTrans" presStyleLbl="sibTrans1D1" presStyleIdx="2" presStyleCnt="6"/>
      <dgm:spPr/>
      <dgm:t>
        <a:bodyPr/>
        <a:lstStyle/>
        <a:p>
          <a:endParaRPr lang="hu-HU"/>
        </a:p>
      </dgm:t>
    </dgm:pt>
    <dgm:pt modelId="{C53A6F7E-C42D-424A-ACA1-E73D281895CC}" type="pres">
      <dgm:prSet presAssocID="{F04A9012-2849-44D6-B126-2211D66EA63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ED207A-4E0C-4BC5-9C42-7B0F93423063}" type="pres">
      <dgm:prSet presAssocID="{F04A9012-2849-44D6-B126-2211D66EA634}" presName="spNode" presStyleCnt="0"/>
      <dgm:spPr/>
    </dgm:pt>
    <dgm:pt modelId="{8F098021-8639-420F-A16B-0E160437BE0B}" type="pres">
      <dgm:prSet presAssocID="{0BBBF8F7-9A4A-4807-BA4E-AAB55847032D}" presName="sibTrans" presStyleLbl="sibTrans1D1" presStyleIdx="3" presStyleCnt="6"/>
      <dgm:spPr/>
      <dgm:t>
        <a:bodyPr/>
        <a:lstStyle/>
        <a:p>
          <a:endParaRPr lang="hu-HU"/>
        </a:p>
      </dgm:t>
    </dgm:pt>
    <dgm:pt modelId="{930CF3ED-5B50-439D-A24E-45C3EF253A0A}" type="pres">
      <dgm:prSet presAssocID="{3FD948EA-61C6-4F44-9F1B-BEDEC7D5D9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12DB34-54BA-40CD-A106-9ACCE754E90D}" type="pres">
      <dgm:prSet presAssocID="{3FD948EA-61C6-4F44-9F1B-BEDEC7D5D93F}" presName="spNode" presStyleCnt="0"/>
      <dgm:spPr/>
    </dgm:pt>
    <dgm:pt modelId="{3F60EEE7-AB07-4A65-BB58-94E3AD56697B}" type="pres">
      <dgm:prSet presAssocID="{35379FF8-D69B-43CD-8C20-105B0CF01376}" presName="sibTrans" presStyleLbl="sibTrans1D1" presStyleIdx="4" presStyleCnt="6"/>
      <dgm:spPr/>
      <dgm:t>
        <a:bodyPr/>
        <a:lstStyle/>
        <a:p>
          <a:endParaRPr lang="hu-HU"/>
        </a:p>
      </dgm:t>
    </dgm:pt>
    <dgm:pt modelId="{C0C49CBC-B773-4BCE-A021-027F0035CC15}" type="pres">
      <dgm:prSet presAssocID="{E838EC8E-58B6-4837-B220-6D6B1165F2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359664-D988-4714-AEE4-7D11D27C12C4}" type="pres">
      <dgm:prSet presAssocID="{E838EC8E-58B6-4837-B220-6D6B1165F245}" presName="spNode" presStyleCnt="0"/>
      <dgm:spPr/>
    </dgm:pt>
    <dgm:pt modelId="{371F0096-A822-4253-8096-B8CEF9BDD587}" type="pres">
      <dgm:prSet presAssocID="{42E7C25B-79DA-4930-BE0E-6DD39688FDBC}" presName="sibTrans" presStyleLbl="sibTrans1D1" presStyleIdx="5" presStyleCnt="6"/>
      <dgm:spPr/>
      <dgm:t>
        <a:bodyPr/>
        <a:lstStyle/>
        <a:p>
          <a:endParaRPr lang="hu-HU"/>
        </a:p>
      </dgm:t>
    </dgm:pt>
  </dgm:ptLst>
  <dgm:cxnLst>
    <dgm:cxn modelId="{8413511E-F15E-434D-890A-9C8EF4FCD8DF}" type="presOf" srcId="{611B5153-C36C-4B3E-ABFB-1EDF4DFCD233}" destId="{EB4D851E-6EA2-42A5-BD33-667ADE6FA304}" srcOrd="0" destOrd="0" presId="urn:microsoft.com/office/officeart/2005/8/layout/cycle6"/>
    <dgm:cxn modelId="{E18FAC49-0518-41D6-80F8-4C30F6E6CAD3}" srcId="{CA465870-ACDF-4D29-A17D-C8D5FD761100}" destId="{C6431B4E-03D2-4709-8D73-50625BB5947E}" srcOrd="2" destOrd="0" parTransId="{6E0E09FA-0011-40BA-BFEA-BF06356C91BB}" sibTransId="{0A2D6A04-0B40-47D3-BA0F-5A257C69267A}"/>
    <dgm:cxn modelId="{06762DEA-102B-4AF4-AEC5-89A0F326D96A}" type="presOf" srcId="{4B89062B-DBE3-4C27-8384-A06BB680C29C}" destId="{801A94DB-79C2-41D7-80DE-BCC9AB06AFD9}" srcOrd="0" destOrd="0" presId="urn:microsoft.com/office/officeart/2005/8/layout/cycle6"/>
    <dgm:cxn modelId="{6B608696-89FE-483F-8FF4-FBDCD40CE71A}" type="presOf" srcId="{0BBBF8F7-9A4A-4807-BA4E-AAB55847032D}" destId="{8F098021-8639-420F-A16B-0E160437BE0B}" srcOrd="0" destOrd="0" presId="urn:microsoft.com/office/officeart/2005/8/layout/cycle6"/>
    <dgm:cxn modelId="{B8B7F14A-59A0-484A-8A14-A1E628D64990}" type="presOf" srcId="{42E7C25B-79DA-4930-BE0E-6DD39688FDBC}" destId="{371F0096-A822-4253-8096-B8CEF9BDD587}" srcOrd="0" destOrd="0" presId="urn:microsoft.com/office/officeart/2005/8/layout/cycle6"/>
    <dgm:cxn modelId="{9C6A0B01-2D04-4664-A006-FD1E510EB38F}" srcId="{CA465870-ACDF-4D29-A17D-C8D5FD761100}" destId="{3FD948EA-61C6-4F44-9F1B-BEDEC7D5D93F}" srcOrd="4" destOrd="0" parTransId="{50416553-18A1-49F4-B7B0-756B9B48702B}" sibTransId="{35379FF8-D69B-43CD-8C20-105B0CF01376}"/>
    <dgm:cxn modelId="{D7D2AC23-EECF-4E51-83FB-B29D4A5EF366}" type="presOf" srcId="{C6431B4E-03D2-4709-8D73-50625BB5947E}" destId="{593D7270-0F23-4D92-8F97-201B4E30D186}" srcOrd="0" destOrd="0" presId="urn:microsoft.com/office/officeart/2005/8/layout/cycle6"/>
    <dgm:cxn modelId="{38F997F2-6D1E-4DD7-B473-228A36D1A8AC}" srcId="{CA465870-ACDF-4D29-A17D-C8D5FD761100}" destId="{E838EC8E-58B6-4837-B220-6D6B1165F245}" srcOrd="5" destOrd="0" parTransId="{79C3EAA7-6749-48B0-B574-F8B43759B6FB}" sibTransId="{42E7C25B-79DA-4930-BE0E-6DD39688FDBC}"/>
    <dgm:cxn modelId="{9EE9D454-85C8-404F-ACA0-F8CA58D3E956}" srcId="{CA465870-ACDF-4D29-A17D-C8D5FD761100}" destId="{F04A9012-2849-44D6-B126-2211D66EA634}" srcOrd="3" destOrd="0" parTransId="{B09F512E-A766-4480-8EC0-6104C43E41F5}" sibTransId="{0BBBF8F7-9A4A-4807-BA4E-AAB55847032D}"/>
    <dgm:cxn modelId="{08406B7E-6194-494B-8AE8-9AE13D3DFEB5}" type="presOf" srcId="{35379FF8-D69B-43CD-8C20-105B0CF01376}" destId="{3F60EEE7-AB07-4A65-BB58-94E3AD56697B}" srcOrd="0" destOrd="0" presId="urn:microsoft.com/office/officeart/2005/8/layout/cycle6"/>
    <dgm:cxn modelId="{0F7A79EE-09B5-45F5-982B-F2972ADB2102}" type="presOf" srcId="{CA465870-ACDF-4D29-A17D-C8D5FD761100}" destId="{B95F0E22-F63B-444F-A8F7-32FBA1BC2F0F}" srcOrd="0" destOrd="0" presId="urn:microsoft.com/office/officeart/2005/8/layout/cycle6"/>
    <dgm:cxn modelId="{F34426B7-D605-4A47-BB02-F1ED7C32332B}" type="presOf" srcId="{F04A9012-2849-44D6-B126-2211D66EA634}" destId="{C53A6F7E-C42D-424A-ACA1-E73D281895CC}" srcOrd="0" destOrd="0" presId="urn:microsoft.com/office/officeart/2005/8/layout/cycle6"/>
    <dgm:cxn modelId="{7E890C25-F579-4E7B-9F02-97D468E4F7D1}" srcId="{CA465870-ACDF-4D29-A17D-C8D5FD761100}" destId="{4B89062B-DBE3-4C27-8384-A06BB680C29C}" srcOrd="1" destOrd="0" parTransId="{D0B88DF2-5920-4AB8-8811-014590751656}" sibTransId="{B7F28E54-7BCE-4FB2-99BB-F37D96810228}"/>
    <dgm:cxn modelId="{F2C52504-FD56-43EC-84FC-1A0F345CAA60}" srcId="{CA465870-ACDF-4D29-A17D-C8D5FD761100}" destId="{611B5153-C36C-4B3E-ABFB-1EDF4DFCD233}" srcOrd="0" destOrd="0" parTransId="{C7C5DF51-8116-40F1-9682-4CC2924CFB8D}" sibTransId="{7884D465-E8BB-4FA6-B568-56043537ACC6}"/>
    <dgm:cxn modelId="{FEA2348D-BB00-4DB9-82A4-11C55D063A06}" type="presOf" srcId="{E838EC8E-58B6-4837-B220-6D6B1165F245}" destId="{C0C49CBC-B773-4BCE-A021-027F0035CC15}" srcOrd="0" destOrd="0" presId="urn:microsoft.com/office/officeart/2005/8/layout/cycle6"/>
    <dgm:cxn modelId="{DBC1314E-955D-4C16-AFD5-07B3844AB5AA}" type="presOf" srcId="{0A2D6A04-0B40-47D3-BA0F-5A257C69267A}" destId="{E96284A5-AD80-4B82-B863-D350A8079461}" srcOrd="0" destOrd="0" presId="urn:microsoft.com/office/officeart/2005/8/layout/cycle6"/>
    <dgm:cxn modelId="{77FD4399-B6C0-4623-9E97-A9F5DE15088B}" type="presOf" srcId="{7884D465-E8BB-4FA6-B568-56043537ACC6}" destId="{0FCEAEDA-8F07-4FB9-A6F5-07A2E4007BBB}" srcOrd="0" destOrd="0" presId="urn:microsoft.com/office/officeart/2005/8/layout/cycle6"/>
    <dgm:cxn modelId="{C6825649-886A-4B05-8E75-EE4DCC2FC2B1}" type="presOf" srcId="{3FD948EA-61C6-4F44-9F1B-BEDEC7D5D93F}" destId="{930CF3ED-5B50-439D-A24E-45C3EF253A0A}" srcOrd="0" destOrd="0" presId="urn:microsoft.com/office/officeart/2005/8/layout/cycle6"/>
    <dgm:cxn modelId="{F792EC63-B66B-451E-9AC6-8496911151A3}" type="presOf" srcId="{B7F28E54-7BCE-4FB2-99BB-F37D96810228}" destId="{BFC87D59-6CCE-440D-812C-94139212EFA3}" srcOrd="0" destOrd="0" presId="urn:microsoft.com/office/officeart/2005/8/layout/cycle6"/>
    <dgm:cxn modelId="{99A1040F-CA7E-4339-8C0A-6D9C4373D26A}" type="presParOf" srcId="{B95F0E22-F63B-444F-A8F7-32FBA1BC2F0F}" destId="{EB4D851E-6EA2-42A5-BD33-667ADE6FA304}" srcOrd="0" destOrd="0" presId="urn:microsoft.com/office/officeart/2005/8/layout/cycle6"/>
    <dgm:cxn modelId="{CA83669E-352D-42F5-88FC-F13297B32E50}" type="presParOf" srcId="{B95F0E22-F63B-444F-A8F7-32FBA1BC2F0F}" destId="{27A23254-AFA4-4313-8F4B-CA0CDBE51C03}" srcOrd="1" destOrd="0" presId="urn:microsoft.com/office/officeart/2005/8/layout/cycle6"/>
    <dgm:cxn modelId="{7AE2F145-DFBE-4B2A-9E6A-1DB600420A5B}" type="presParOf" srcId="{B95F0E22-F63B-444F-A8F7-32FBA1BC2F0F}" destId="{0FCEAEDA-8F07-4FB9-A6F5-07A2E4007BBB}" srcOrd="2" destOrd="0" presId="urn:microsoft.com/office/officeart/2005/8/layout/cycle6"/>
    <dgm:cxn modelId="{8BAE01F5-09E5-4C53-842B-A7FA5CC82372}" type="presParOf" srcId="{B95F0E22-F63B-444F-A8F7-32FBA1BC2F0F}" destId="{801A94DB-79C2-41D7-80DE-BCC9AB06AFD9}" srcOrd="3" destOrd="0" presId="urn:microsoft.com/office/officeart/2005/8/layout/cycle6"/>
    <dgm:cxn modelId="{0B2FA32C-7BE6-4803-9F33-3257B985B272}" type="presParOf" srcId="{B95F0E22-F63B-444F-A8F7-32FBA1BC2F0F}" destId="{6E1982A5-E7B3-4B13-83B1-FD40FEAED1F8}" srcOrd="4" destOrd="0" presId="urn:microsoft.com/office/officeart/2005/8/layout/cycle6"/>
    <dgm:cxn modelId="{72EEC716-3A43-4D40-8799-B65806FF4654}" type="presParOf" srcId="{B95F0E22-F63B-444F-A8F7-32FBA1BC2F0F}" destId="{BFC87D59-6CCE-440D-812C-94139212EFA3}" srcOrd="5" destOrd="0" presId="urn:microsoft.com/office/officeart/2005/8/layout/cycle6"/>
    <dgm:cxn modelId="{C7AAD053-9454-495B-AE4D-3F02CAC1BC3A}" type="presParOf" srcId="{B95F0E22-F63B-444F-A8F7-32FBA1BC2F0F}" destId="{593D7270-0F23-4D92-8F97-201B4E30D186}" srcOrd="6" destOrd="0" presId="urn:microsoft.com/office/officeart/2005/8/layout/cycle6"/>
    <dgm:cxn modelId="{6542C252-F7E8-44A7-A698-DA72D6C36C8B}" type="presParOf" srcId="{B95F0E22-F63B-444F-A8F7-32FBA1BC2F0F}" destId="{5C0FBBAE-2640-4ADD-B10B-816A73A5511E}" srcOrd="7" destOrd="0" presId="urn:microsoft.com/office/officeart/2005/8/layout/cycle6"/>
    <dgm:cxn modelId="{547D3361-93EF-4FB3-AE38-2D2B6C0040C9}" type="presParOf" srcId="{B95F0E22-F63B-444F-A8F7-32FBA1BC2F0F}" destId="{E96284A5-AD80-4B82-B863-D350A8079461}" srcOrd="8" destOrd="0" presId="urn:microsoft.com/office/officeart/2005/8/layout/cycle6"/>
    <dgm:cxn modelId="{A70BCD52-71D6-4E17-A535-979B8D7D56D7}" type="presParOf" srcId="{B95F0E22-F63B-444F-A8F7-32FBA1BC2F0F}" destId="{C53A6F7E-C42D-424A-ACA1-E73D281895CC}" srcOrd="9" destOrd="0" presId="urn:microsoft.com/office/officeart/2005/8/layout/cycle6"/>
    <dgm:cxn modelId="{87873766-B499-4886-81D0-36DC96DF5E66}" type="presParOf" srcId="{B95F0E22-F63B-444F-A8F7-32FBA1BC2F0F}" destId="{F1ED207A-4E0C-4BC5-9C42-7B0F93423063}" srcOrd="10" destOrd="0" presId="urn:microsoft.com/office/officeart/2005/8/layout/cycle6"/>
    <dgm:cxn modelId="{35BFE782-C976-4835-B00E-3DDB7D924E31}" type="presParOf" srcId="{B95F0E22-F63B-444F-A8F7-32FBA1BC2F0F}" destId="{8F098021-8639-420F-A16B-0E160437BE0B}" srcOrd="11" destOrd="0" presId="urn:microsoft.com/office/officeart/2005/8/layout/cycle6"/>
    <dgm:cxn modelId="{77EE4D6D-12A5-4780-A150-68B919FCB29A}" type="presParOf" srcId="{B95F0E22-F63B-444F-A8F7-32FBA1BC2F0F}" destId="{930CF3ED-5B50-439D-A24E-45C3EF253A0A}" srcOrd="12" destOrd="0" presId="urn:microsoft.com/office/officeart/2005/8/layout/cycle6"/>
    <dgm:cxn modelId="{486426D2-5100-4C1A-A1B6-951EBC2B36C2}" type="presParOf" srcId="{B95F0E22-F63B-444F-A8F7-32FBA1BC2F0F}" destId="{8912DB34-54BA-40CD-A106-9ACCE754E90D}" srcOrd="13" destOrd="0" presId="urn:microsoft.com/office/officeart/2005/8/layout/cycle6"/>
    <dgm:cxn modelId="{578A9CCB-8ECB-4669-BA03-A491E4C43C87}" type="presParOf" srcId="{B95F0E22-F63B-444F-A8F7-32FBA1BC2F0F}" destId="{3F60EEE7-AB07-4A65-BB58-94E3AD56697B}" srcOrd="14" destOrd="0" presId="urn:microsoft.com/office/officeart/2005/8/layout/cycle6"/>
    <dgm:cxn modelId="{890FD06A-2CE7-47B2-BF11-21DAAC9B65B9}" type="presParOf" srcId="{B95F0E22-F63B-444F-A8F7-32FBA1BC2F0F}" destId="{C0C49CBC-B773-4BCE-A021-027F0035CC15}" srcOrd="15" destOrd="0" presId="urn:microsoft.com/office/officeart/2005/8/layout/cycle6"/>
    <dgm:cxn modelId="{1A86FA4C-D858-45BC-85EE-772E051F40F0}" type="presParOf" srcId="{B95F0E22-F63B-444F-A8F7-32FBA1BC2F0F}" destId="{91359664-D988-4714-AEE4-7D11D27C12C4}" srcOrd="16" destOrd="0" presId="urn:microsoft.com/office/officeart/2005/8/layout/cycle6"/>
    <dgm:cxn modelId="{FE9FD72D-FBF7-4A32-B526-319D5265560E}" type="presParOf" srcId="{B95F0E22-F63B-444F-A8F7-32FBA1BC2F0F}" destId="{371F0096-A822-4253-8096-B8CEF9BDD58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2432B0-8456-4518-ACA4-3E29F622613D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CEAA6140-6430-4FAC-A19D-812B15544B8F}">
      <dgm:prSet phldrT="[Szöveg]"/>
      <dgm:spPr/>
      <dgm:t>
        <a:bodyPr/>
        <a:lstStyle/>
        <a:p>
          <a:pPr algn="ctr"/>
          <a:r>
            <a:rPr lang="hu-HU" b="1" dirty="0" smtClean="0"/>
            <a:t>Előny:</a:t>
          </a:r>
        </a:p>
        <a:p>
          <a:pPr algn="l"/>
          <a:r>
            <a:rPr lang="hu-HU" b="1" i="1" dirty="0" smtClean="0">
              <a:solidFill>
                <a:srgbClr val="FF00FF"/>
              </a:solidFill>
            </a:rPr>
            <a:t>- szinte minden árufajta szállítását lehetővé teszi </a:t>
          </a:r>
        </a:p>
        <a:p>
          <a:pPr algn="l"/>
          <a:r>
            <a:rPr lang="hu-HU" b="1" i="1" dirty="0" smtClean="0">
              <a:solidFill>
                <a:srgbClr val="FF00FF"/>
              </a:solidFill>
            </a:rPr>
            <a:t>- képes kisebb a környezetkárosító hatása</a:t>
          </a:r>
          <a:endParaRPr lang="hu-HU" dirty="0"/>
        </a:p>
      </dgm:t>
    </dgm:pt>
    <dgm:pt modelId="{D8C8939F-FF38-466A-A03C-85E73CA16FCC}" type="parTrans" cxnId="{8E6A984B-4314-4389-9153-8F6EDD14EEF7}">
      <dgm:prSet/>
      <dgm:spPr/>
      <dgm:t>
        <a:bodyPr/>
        <a:lstStyle/>
        <a:p>
          <a:endParaRPr lang="hu-HU"/>
        </a:p>
      </dgm:t>
    </dgm:pt>
    <dgm:pt modelId="{CCB3C44D-0462-429A-9557-63E12AF67B76}" type="sibTrans" cxnId="{8E6A984B-4314-4389-9153-8F6EDD14EEF7}">
      <dgm:prSet/>
      <dgm:spPr/>
      <dgm:t>
        <a:bodyPr/>
        <a:lstStyle/>
        <a:p>
          <a:endParaRPr lang="hu-HU"/>
        </a:p>
      </dgm:t>
    </dgm:pt>
    <dgm:pt modelId="{07376B2D-FDBA-49FB-8E3C-E126D308064D}">
      <dgm:prSet phldrT="[Szöveg]"/>
      <dgm:spPr/>
      <dgm:t>
        <a:bodyPr/>
        <a:lstStyle/>
        <a:p>
          <a:pPr algn="ctr"/>
          <a:r>
            <a:rPr lang="hu-HU" b="1" dirty="0" smtClean="0"/>
            <a:t>Hátrány:</a:t>
          </a:r>
        </a:p>
        <a:p>
          <a:pPr algn="l"/>
          <a:r>
            <a:rPr lang="hu-HU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viszonylag hosszú az áruk eljutási ideje</a:t>
          </a:r>
        </a:p>
        <a:p>
          <a:pPr algn="l"/>
          <a:r>
            <a:rPr lang="hu-HU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viszonylag kicsi a hálózatsűrűsége</a:t>
          </a:r>
          <a:endParaRPr lang="hu-HU" dirty="0" smtClean="0"/>
        </a:p>
        <a:p>
          <a:pPr algn="l"/>
          <a:endParaRPr lang="hu-HU" dirty="0"/>
        </a:p>
      </dgm:t>
    </dgm:pt>
    <dgm:pt modelId="{436B5A35-76F1-4CA7-A70C-A4F50EB56CB8}" type="parTrans" cxnId="{ACB17F2E-5BF5-47BD-A5DD-DAF88256E8CA}">
      <dgm:prSet/>
      <dgm:spPr/>
      <dgm:t>
        <a:bodyPr/>
        <a:lstStyle/>
        <a:p>
          <a:endParaRPr lang="hu-HU"/>
        </a:p>
      </dgm:t>
    </dgm:pt>
    <dgm:pt modelId="{223C70F8-7559-404C-9258-10B26B1E914A}" type="sibTrans" cxnId="{ACB17F2E-5BF5-47BD-A5DD-DAF88256E8CA}">
      <dgm:prSet/>
      <dgm:spPr/>
      <dgm:t>
        <a:bodyPr/>
        <a:lstStyle/>
        <a:p>
          <a:endParaRPr lang="hu-HU"/>
        </a:p>
      </dgm:t>
    </dgm:pt>
    <dgm:pt modelId="{5B3DC6C3-47BA-4006-97DF-29845BA998BF}" type="pres">
      <dgm:prSet presAssocID="{022432B0-8456-4518-ACA4-3E29F622613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F904876-C84C-4FF0-A9BB-7E7D4360F56C}" type="pres">
      <dgm:prSet presAssocID="{022432B0-8456-4518-ACA4-3E29F622613D}" presName="Background" presStyleLbl="bgImgPlace1" presStyleIdx="0" presStyleCnt="1" custLinFactNeighborX="504" custLinFactNeighborY="1464"/>
      <dgm:spPr/>
    </dgm:pt>
    <dgm:pt modelId="{B904C939-EFF9-4517-956C-7F62CF0B34D6}" type="pres">
      <dgm:prSet presAssocID="{022432B0-8456-4518-ACA4-3E29F622613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D6A21B-C2DF-4A8E-8B10-7F2CF607F4CF}" type="pres">
      <dgm:prSet presAssocID="{022432B0-8456-4518-ACA4-3E29F622613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FAF25E-47CA-4F2E-AC7C-D95CD5CADD97}" type="pres">
      <dgm:prSet presAssocID="{022432B0-8456-4518-ACA4-3E29F622613D}" presName="Plus" presStyleLbl="alignNode1" presStyleIdx="0" presStyleCnt="2"/>
      <dgm:spPr/>
    </dgm:pt>
    <dgm:pt modelId="{6A1385D5-21EA-4E95-ACEB-35F8F079ED8B}" type="pres">
      <dgm:prSet presAssocID="{022432B0-8456-4518-ACA4-3E29F622613D}" presName="Minus" presStyleLbl="alignNode1" presStyleIdx="1" presStyleCnt="2"/>
      <dgm:spPr/>
    </dgm:pt>
    <dgm:pt modelId="{B657823B-F835-456B-BD18-004437C3372C}" type="pres">
      <dgm:prSet presAssocID="{022432B0-8456-4518-ACA4-3E29F622613D}" presName="Divider" presStyleLbl="parChTrans1D1" presStyleIdx="0" presStyleCnt="1"/>
      <dgm:spPr/>
    </dgm:pt>
  </dgm:ptLst>
  <dgm:cxnLst>
    <dgm:cxn modelId="{8E6A984B-4314-4389-9153-8F6EDD14EEF7}" srcId="{022432B0-8456-4518-ACA4-3E29F622613D}" destId="{CEAA6140-6430-4FAC-A19D-812B15544B8F}" srcOrd="0" destOrd="0" parTransId="{D8C8939F-FF38-466A-A03C-85E73CA16FCC}" sibTransId="{CCB3C44D-0462-429A-9557-63E12AF67B76}"/>
    <dgm:cxn modelId="{ACB17F2E-5BF5-47BD-A5DD-DAF88256E8CA}" srcId="{022432B0-8456-4518-ACA4-3E29F622613D}" destId="{07376B2D-FDBA-49FB-8E3C-E126D308064D}" srcOrd="1" destOrd="0" parTransId="{436B5A35-76F1-4CA7-A70C-A4F50EB56CB8}" sibTransId="{223C70F8-7559-404C-9258-10B26B1E914A}"/>
    <dgm:cxn modelId="{8247E305-1A92-46FA-895B-25C7BA20CC51}" type="presOf" srcId="{07376B2D-FDBA-49FB-8E3C-E126D308064D}" destId="{A5D6A21B-C2DF-4A8E-8B10-7F2CF607F4CF}" srcOrd="0" destOrd="0" presId="urn:microsoft.com/office/officeart/2009/3/layout/PlusandMinus"/>
    <dgm:cxn modelId="{444E93CF-CC51-446F-B9BA-152F93E5E87D}" type="presOf" srcId="{022432B0-8456-4518-ACA4-3E29F622613D}" destId="{5B3DC6C3-47BA-4006-97DF-29845BA998BF}" srcOrd="0" destOrd="0" presId="urn:microsoft.com/office/officeart/2009/3/layout/PlusandMinus"/>
    <dgm:cxn modelId="{40C5579E-8FDB-4734-98AC-37C41DB05045}" type="presOf" srcId="{CEAA6140-6430-4FAC-A19D-812B15544B8F}" destId="{B904C939-EFF9-4517-956C-7F62CF0B34D6}" srcOrd="0" destOrd="0" presId="urn:microsoft.com/office/officeart/2009/3/layout/PlusandMinus"/>
    <dgm:cxn modelId="{8D7B8EF1-855A-4B28-9CC1-44A1EC9E8681}" type="presParOf" srcId="{5B3DC6C3-47BA-4006-97DF-29845BA998BF}" destId="{EF904876-C84C-4FF0-A9BB-7E7D4360F56C}" srcOrd="0" destOrd="0" presId="urn:microsoft.com/office/officeart/2009/3/layout/PlusandMinus"/>
    <dgm:cxn modelId="{31E6C350-4999-4640-A21B-988FE16907A9}" type="presParOf" srcId="{5B3DC6C3-47BA-4006-97DF-29845BA998BF}" destId="{B904C939-EFF9-4517-956C-7F62CF0B34D6}" srcOrd="1" destOrd="0" presId="urn:microsoft.com/office/officeart/2009/3/layout/PlusandMinus"/>
    <dgm:cxn modelId="{33706053-0236-4D86-9780-E984ED362C14}" type="presParOf" srcId="{5B3DC6C3-47BA-4006-97DF-29845BA998BF}" destId="{A5D6A21B-C2DF-4A8E-8B10-7F2CF607F4CF}" srcOrd="2" destOrd="0" presId="urn:microsoft.com/office/officeart/2009/3/layout/PlusandMinus"/>
    <dgm:cxn modelId="{211CBCAB-A5D2-4402-A55B-3A083326E07E}" type="presParOf" srcId="{5B3DC6C3-47BA-4006-97DF-29845BA998BF}" destId="{D3FAF25E-47CA-4F2E-AC7C-D95CD5CADD97}" srcOrd="3" destOrd="0" presId="urn:microsoft.com/office/officeart/2009/3/layout/PlusandMinus"/>
    <dgm:cxn modelId="{1719251E-F503-4CF4-9A8B-B520B1B8D5D3}" type="presParOf" srcId="{5B3DC6C3-47BA-4006-97DF-29845BA998BF}" destId="{6A1385D5-21EA-4E95-ACEB-35F8F079ED8B}" srcOrd="4" destOrd="0" presId="urn:microsoft.com/office/officeart/2009/3/layout/PlusandMinus"/>
    <dgm:cxn modelId="{A3832B16-8608-4306-8CA8-6510981ADA0A}" type="presParOf" srcId="{5B3DC6C3-47BA-4006-97DF-29845BA998BF}" destId="{B657823B-F835-456B-BD18-004437C3372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E3C683-DF5F-4B1D-A256-441221C56F0B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5B24915C-6C19-459F-8F0E-1EAD9A519BED}">
      <dgm:prSet phldrT="[Szöveg]"/>
      <dgm:spPr/>
      <dgm:t>
        <a:bodyPr/>
        <a:lstStyle/>
        <a:p>
          <a:r>
            <a:rPr lang="hu-HU" dirty="0" smtClean="0"/>
            <a:t>ELŐNY</a:t>
          </a:r>
          <a:endParaRPr lang="hu-HU" dirty="0"/>
        </a:p>
      </dgm:t>
    </dgm:pt>
    <dgm:pt modelId="{6783B371-92DA-4C89-A998-93BBC0AF948E}" type="parTrans" cxnId="{388D360E-FAF2-49BD-B1B4-B2B5D4EA6582}">
      <dgm:prSet/>
      <dgm:spPr/>
      <dgm:t>
        <a:bodyPr/>
        <a:lstStyle/>
        <a:p>
          <a:endParaRPr lang="hu-HU"/>
        </a:p>
      </dgm:t>
    </dgm:pt>
    <dgm:pt modelId="{5892E6DD-0881-4077-9022-93C8D67BF984}" type="sibTrans" cxnId="{388D360E-FAF2-49BD-B1B4-B2B5D4EA6582}">
      <dgm:prSet/>
      <dgm:spPr/>
      <dgm:t>
        <a:bodyPr/>
        <a:lstStyle/>
        <a:p>
          <a:endParaRPr lang="hu-HU"/>
        </a:p>
      </dgm:t>
    </dgm:pt>
    <dgm:pt modelId="{D66912A5-A725-42D6-ADEE-7C18FA4ABDE6}">
      <dgm:prSet phldrT="[Szöveg]"/>
      <dgm:spPr/>
      <dgm:t>
        <a:bodyPr/>
        <a:lstStyle/>
        <a:p>
          <a:r>
            <a:rPr lang="hu-HU" dirty="0" smtClean="0"/>
            <a:t>- viszonylag rövid az áruk eljutási ideje</a:t>
          </a:r>
          <a:endParaRPr lang="hu-HU" dirty="0"/>
        </a:p>
      </dgm:t>
    </dgm:pt>
    <dgm:pt modelId="{AFF3503E-6ADB-4984-8144-A89C6988A9FD}" type="parTrans" cxnId="{06999F69-6397-4FF9-88A0-F183C0F3B996}">
      <dgm:prSet/>
      <dgm:spPr/>
      <dgm:t>
        <a:bodyPr/>
        <a:lstStyle/>
        <a:p>
          <a:endParaRPr lang="hu-HU"/>
        </a:p>
      </dgm:t>
    </dgm:pt>
    <dgm:pt modelId="{3E7386E8-C73A-4492-9986-CA2D27D0678C}" type="sibTrans" cxnId="{06999F69-6397-4FF9-88A0-F183C0F3B996}">
      <dgm:prSet/>
      <dgm:spPr/>
      <dgm:t>
        <a:bodyPr/>
        <a:lstStyle/>
        <a:p>
          <a:endParaRPr lang="hu-HU"/>
        </a:p>
      </dgm:t>
    </dgm:pt>
    <dgm:pt modelId="{33B29C99-C352-4B49-BCB7-A93DB4F1BBEC}">
      <dgm:prSet phldrT="[Szöveg]"/>
      <dgm:spPr/>
      <dgm:t>
        <a:bodyPr/>
        <a:lstStyle/>
        <a:p>
          <a:r>
            <a:rPr lang="hu-HU" dirty="0" smtClean="0"/>
            <a:t>HÁTRÁNY</a:t>
          </a:r>
          <a:endParaRPr lang="hu-HU" dirty="0"/>
        </a:p>
      </dgm:t>
    </dgm:pt>
    <dgm:pt modelId="{F88F8DEB-2725-4D33-A183-D5AEA38B7AC4}" type="parTrans" cxnId="{A3D750FD-B556-41FD-A093-9F2A596043C7}">
      <dgm:prSet/>
      <dgm:spPr/>
      <dgm:t>
        <a:bodyPr/>
        <a:lstStyle/>
        <a:p>
          <a:endParaRPr lang="hu-HU"/>
        </a:p>
      </dgm:t>
    </dgm:pt>
    <dgm:pt modelId="{15C1ED61-C7B7-43E4-830D-ABD09D19C157}" type="sibTrans" cxnId="{A3D750FD-B556-41FD-A093-9F2A596043C7}">
      <dgm:prSet/>
      <dgm:spPr/>
      <dgm:t>
        <a:bodyPr/>
        <a:lstStyle/>
        <a:p>
          <a:endParaRPr lang="hu-HU"/>
        </a:p>
      </dgm:t>
    </dgm:pt>
    <dgm:pt modelId="{6E8033D5-0D34-45D2-875F-03C4DB483DBF}">
      <dgm:prSet phldrT="[Szöveg]"/>
      <dgm:spPr/>
      <dgm:t>
        <a:bodyPr/>
        <a:lstStyle/>
        <a:p>
          <a:r>
            <a:rPr lang="hu-HU" dirty="0" smtClean="0"/>
            <a:t>- kiesnek a légi áruszállítás köréből az ömlesztett tömegáruk</a:t>
          </a:r>
          <a:endParaRPr lang="hu-HU" dirty="0"/>
        </a:p>
      </dgm:t>
    </dgm:pt>
    <dgm:pt modelId="{0B62BC4F-7365-494F-8280-C7EC6EA82E3F}" type="parTrans" cxnId="{B9888BA5-FF13-4DFC-8C92-C80BE26C2589}">
      <dgm:prSet/>
      <dgm:spPr/>
      <dgm:t>
        <a:bodyPr/>
        <a:lstStyle/>
        <a:p>
          <a:endParaRPr lang="hu-HU"/>
        </a:p>
      </dgm:t>
    </dgm:pt>
    <dgm:pt modelId="{15D703FE-45D3-490E-A6FD-397AAF0E5C03}" type="sibTrans" cxnId="{B9888BA5-FF13-4DFC-8C92-C80BE26C2589}">
      <dgm:prSet/>
      <dgm:spPr/>
      <dgm:t>
        <a:bodyPr/>
        <a:lstStyle/>
        <a:p>
          <a:endParaRPr lang="hu-HU"/>
        </a:p>
      </dgm:t>
    </dgm:pt>
    <dgm:pt modelId="{9E7D1672-ED9A-4B8C-ADE7-D8826691C274}">
      <dgm:prSet/>
      <dgm:spPr/>
      <dgm:t>
        <a:bodyPr/>
        <a:lstStyle/>
        <a:p>
          <a:r>
            <a:rPr lang="hu-HU" smtClean="0"/>
            <a:t>- viszonylag kicsik az árukat érő igénybevételek</a:t>
          </a:r>
          <a:endParaRPr lang="hu-HU" dirty="0" smtClean="0"/>
        </a:p>
      </dgm:t>
    </dgm:pt>
    <dgm:pt modelId="{7B4E85CB-32CC-445F-8544-5DC2421F327C}" type="parTrans" cxnId="{A25B6EBB-9F40-4EBF-A2D4-F4298862BCAB}">
      <dgm:prSet/>
      <dgm:spPr/>
      <dgm:t>
        <a:bodyPr/>
        <a:lstStyle/>
        <a:p>
          <a:endParaRPr lang="hu-HU"/>
        </a:p>
      </dgm:t>
    </dgm:pt>
    <dgm:pt modelId="{E70FEE80-D7A9-4270-AC01-6CF754622DD3}" type="sibTrans" cxnId="{A25B6EBB-9F40-4EBF-A2D4-F4298862BCAB}">
      <dgm:prSet/>
      <dgm:spPr/>
      <dgm:t>
        <a:bodyPr/>
        <a:lstStyle/>
        <a:p>
          <a:endParaRPr lang="hu-HU"/>
        </a:p>
      </dgm:t>
    </dgm:pt>
    <dgm:pt modelId="{30CB7A1C-CBD7-43AF-9255-96EC551CBBD7}">
      <dgm:prSet/>
      <dgm:spPr/>
      <dgm:t>
        <a:bodyPr/>
        <a:lstStyle/>
        <a:p>
          <a:r>
            <a:rPr lang="hu-HU" dirty="0" smtClean="0"/>
            <a:t>- határidők betartását egyedül időjárási viszonyok zavarhatják</a:t>
          </a:r>
          <a:endParaRPr lang="hu-HU" dirty="0"/>
        </a:p>
      </dgm:t>
    </dgm:pt>
    <dgm:pt modelId="{8778FBE8-BF40-4F63-8E01-C4976449D7F9}" type="parTrans" cxnId="{58EA275F-2BB4-453B-834B-3C7FA2BD920A}">
      <dgm:prSet/>
      <dgm:spPr/>
      <dgm:t>
        <a:bodyPr/>
        <a:lstStyle/>
        <a:p>
          <a:endParaRPr lang="hu-HU"/>
        </a:p>
      </dgm:t>
    </dgm:pt>
    <dgm:pt modelId="{8379B169-298A-4602-9E9A-1908FF20FCF0}" type="sibTrans" cxnId="{58EA275F-2BB4-453B-834B-3C7FA2BD920A}">
      <dgm:prSet/>
      <dgm:spPr/>
      <dgm:t>
        <a:bodyPr/>
        <a:lstStyle/>
        <a:p>
          <a:endParaRPr lang="hu-HU"/>
        </a:p>
      </dgm:t>
    </dgm:pt>
    <dgm:pt modelId="{40CB1771-1E5D-4F0E-AEBE-34DA41BF9C98}">
      <dgm:prSet/>
      <dgm:spPr/>
      <dgm:t>
        <a:bodyPr/>
        <a:lstStyle/>
        <a:p>
          <a:r>
            <a:rPr lang="hu-HU" smtClean="0"/>
            <a:t>- átmeneti tárolására van szükség</a:t>
          </a:r>
          <a:endParaRPr lang="hu-HU" dirty="0" smtClean="0"/>
        </a:p>
      </dgm:t>
    </dgm:pt>
    <dgm:pt modelId="{CA80CC81-90A9-45E0-9574-9D33C51F67E4}" type="parTrans" cxnId="{6082E811-BCD3-429B-925E-8756EB413DA0}">
      <dgm:prSet/>
      <dgm:spPr/>
      <dgm:t>
        <a:bodyPr/>
        <a:lstStyle/>
        <a:p>
          <a:endParaRPr lang="hu-HU"/>
        </a:p>
      </dgm:t>
    </dgm:pt>
    <dgm:pt modelId="{76EB0423-F6F2-45B5-9DCA-00A24BE6E005}" type="sibTrans" cxnId="{6082E811-BCD3-429B-925E-8756EB413DA0}">
      <dgm:prSet/>
      <dgm:spPr/>
      <dgm:t>
        <a:bodyPr/>
        <a:lstStyle/>
        <a:p>
          <a:endParaRPr lang="hu-HU"/>
        </a:p>
      </dgm:t>
    </dgm:pt>
    <dgm:pt modelId="{5E9BE977-7A3A-4309-8FB3-AC2629B92695}">
      <dgm:prSet/>
      <dgm:spPr/>
      <dgm:t>
        <a:bodyPr/>
        <a:lstStyle/>
        <a:p>
          <a:r>
            <a:rPr lang="hu-HU" dirty="0" smtClean="0"/>
            <a:t>- a legnagyobb a szállítás fajlagos energia- igénye, ezért viszonylag magasak a fuvardíjak</a:t>
          </a:r>
          <a:endParaRPr lang="hu-HU" dirty="0"/>
        </a:p>
      </dgm:t>
    </dgm:pt>
    <dgm:pt modelId="{0633CC34-7DD2-4C19-8952-3CE06AB5457B}" type="parTrans" cxnId="{4770F78D-2567-4C7A-B2AB-F5D11EF81670}">
      <dgm:prSet/>
      <dgm:spPr/>
      <dgm:t>
        <a:bodyPr/>
        <a:lstStyle/>
        <a:p>
          <a:endParaRPr lang="hu-HU"/>
        </a:p>
      </dgm:t>
    </dgm:pt>
    <dgm:pt modelId="{5D593C22-FABE-4103-9964-953641FE4029}" type="sibTrans" cxnId="{4770F78D-2567-4C7A-B2AB-F5D11EF81670}">
      <dgm:prSet/>
      <dgm:spPr/>
      <dgm:t>
        <a:bodyPr/>
        <a:lstStyle/>
        <a:p>
          <a:endParaRPr lang="hu-HU"/>
        </a:p>
      </dgm:t>
    </dgm:pt>
    <dgm:pt modelId="{E0897CA1-3290-4D51-BFED-141D9EBE75A2}" type="pres">
      <dgm:prSet presAssocID="{95E3C683-DF5F-4B1D-A256-441221C56F0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926DC87-7910-4DB3-A661-7FB8CB50CF1D}" type="pres">
      <dgm:prSet presAssocID="{95E3C683-DF5F-4B1D-A256-441221C56F0B}" presName="Background" presStyleLbl="node1" presStyleIdx="0" presStyleCnt="1"/>
      <dgm:spPr/>
    </dgm:pt>
    <dgm:pt modelId="{863E3631-FFD7-4950-B4BF-5DE908519C32}" type="pres">
      <dgm:prSet presAssocID="{95E3C683-DF5F-4B1D-A256-441221C56F0B}" presName="Divider" presStyleLbl="callout" presStyleIdx="0" presStyleCnt="1"/>
      <dgm:spPr/>
    </dgm:pt>
    <dgm:pt modelId="{6033E0FF-A209-4DA0-92F0-A179457DB3AF}" type="pres">
      <dgm:prSet presAssocID="{95E3C683-DF5F-4B1D-A256-441221C56F0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15A518-96C8-4EAE-98EC-A12DF2E81475}" type="pres">
      <dgm:prSet presAssocID="{95E3C683-DF5F-4B1D-A256-441221C56F0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6823D1-D9C3-45DD-9D6B-A29D7243765A}" type="pres">
      <dgm:prSet presAssocID="{95E3C683-DF5F-4B1D-A256-441221C56F0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936CFE83-96FF-4166-BD5C-D9B36F5408A3}" type="pres">
      <dgm:prSet presAssocID="{95E3C683-DF5F-4B1D-A256-441221C56F0B}" presName="ParentShape1" presStyleLbl="alignImgPlace1" presStyleIdx="0" presStyleCnt="2">
        <dgm:presLayoutVars/>
      </dgm:prSet>
      <dgm:spPr/>
      <dgm:t>
        <a:bodyPr/>
        <a:lstStyle/>
        <a:p>
          <a:endParaRPr lang="hu-HU"/>
        </a:p>
      </dgm:t>
    </dgm:pt>
    <dgm:pt modelId="{20D6D8C7-139A-4546-A56C-A4E99C393709}" type="pres">
      <dgm:prSet presAssocID="{95E3C683-DF5F-4B1D-A256-441221C56F0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50B25BD4-0857-468E-AD37-D0B558B2D57E}" type="pres">
      <dgm:prSet presAssocID="{95E3C683-DF5F-4B1D-A256-441221C56F0B}" presName="ParentShape2" presStyleLbl="alignImgPlace1" presStyleIdx="1" presStyleCnt="2">
        <dgm:presLayoutVars/>
      </dgm:prSet>
      <dgm:spPr/>
      <dgm:t>
        <a:bodyPr/>
        <a:lstStyle/>
        <a:p>
          <a:endParaRPr lang="hu-HU"/>
        </a:p>
      </dgm:t>
    </dgm:pt>
  </dgm:ptLst>
  <dgm:cxnLst>
    <dgm:cxn modelId="{8C3C5899-97CE-4596-AAD6-2E1417D2C04B}" type="presOf" srcId="{30CB7A1C-CBD7-43AF-9255-96EC551CBBD7}" destId="{6033E0FF-A209-4DA0-92F0-A179457DB3AF}" srcOrd="0" destOrd="2" presId="urn:microsoft.com/office/officeart/2009/3/layout/OpposingIdeas"/>
    <dgm:cxn modelId="{4770F78D-2567-4C7A-B2AB-F5D11EF81670}" srcId="{33B29C99-C352-4B49-BCB7-A93DB4F1BBEC}" destId="{5E9BE977-7A3A-4309-8FB3-AC2629B92695}" srcOrd="2" destOrd="0" parTransId="{0633CC34-7DD2-4C19-8952-3CE06AB5457B}" sibTransId="{5D593C22-FABE-4103-9964-953641FE4029}"/>
    <dgm:cxn modelId="{A34C881E-80AE-4241-9DD0-253358C874C5}" type="presOf" srcId="{33B29C99-C352-4B49-BCB7-A93DB4F1BBEC}" destId="{50B25BD4-0857-468E-AD37-D0B558B2D57E}" srcOrd="1" destOrd="0" presId="urn:microsoft.com/office/officeart/2009/3/layout/OpposingIdeas"/>
    <dgm:cxn modelId="{06999F69-6397-4FF9-88A0-F183C0F3B996}" srcId="{5B24915C-6C19-459F-8F0E-1EAD9A519BED}" destId="{D66912A5-A725-42D6-ADEE-7C18FA4ABDE6}" srcOrd="0" destOrd="0" parTransId="{AFF3503E-6ADB-4984-8144-A89C6988A9FD}" sibTransId="{3E7386E8-C73A-4492-9986-CA2D27D0678C}"/>
    <dgm:cxn modelId="{E0E31BDC-3E8D-4FC8-BCD1-C6F7B3A7EF00}" type="presOf" srcId="{9E7D1672-ED9A-4B8C-ADE7-D8826691C274}" destId="{6033E0FF-A209-4DA0-92F0-A179457DB3AF}" srcOrd="0" destOrd="1" presId="urn:microsoft.com/office/officeart/2009/3/layout/OpposingIdeas"/>
    <dgm:cxn modelId="{F220839B-4778-4C37-9134-850163B0DB07}" type="presOf" srcId="{95E3C683-DF5F-4B1D-A256-441221C56F0B}" destId="{E0897CA1-3290-4D51-BFED-141D9EBE75A2}" srcOrd="0" destOrd="0" presId="urn:microsoft.com/office/officeart/2009/3/layout/OpposingIdeas"/>
    <dgm:cxn modelId="{ABBF73FD-0137-40EC-AC73-85A3C70068FB}" type="presOf" srcId="{40CB1771-1E5D-4F0E-AEBE-34DA41BF9C98}" destId="{3A15A518-96C8-4EAE-98EC-A12DF2E81475}" srcOrd="0" destOrd="1" presId="urn:microsoft.com/office/officeart/2009/3/layout/OpposingIdeas"/>
    <dgm:cxn modelId="{388D360E-FAF2-49BD-B1B4-B2B5D4EA6582}" srcId="{95E3C683-DF5F-4B1D-A256-441221C56F0B}" destId="{5B24915C-6C19-459F-8F0E-1EAD9A519BED}" srcOrd="0" destOrd="0" parTransId="{6783B371-92DA-4C89-A998-93BBC0AF948E}" sibTransId="{5892E6DD-0881-4077-9022-93C8D67BF984}"/>
    <dgm:cxn modelId="{A25B6EBB-9F40-4EBF-A2D4-F4298862BCAB}" srcId="{5B24915C-6C19-459F-8F0E-1EAD9A519BED}" destId="{9E7D1672-ED9A-4B8C-ADE7-D8826691C274}" srcOrd="1" destOrd="0" parTransId="{7B4E85CB-32CC-445F-8544-5DC2421F327C}" sibTransId="{E70FEE80-D7A9-4270-AC01-6CF754622DD3}"/>
    <dgm:cxn modelId="{5B0811C4-8740-411B-82E9-C5E4B77A2F32}" type="presOf" srcId="{5B24915C-6C19-459F-8F0E-1EAD9A519BED}" destId="{F46823D1-D9C3-45DD-9D6B-A29D7243765A}" srcOrd="0" destOrd="0" presId="urn:microsoft.com/office/officeart/2009/3/layout/OpposingIdeas"/>
    <dgm:cxn modelId="{95162D3A-9797-4096-86EE-AD23CAF8FFE0}" type="presOf" srcId="{5E9BE977-7A3A-4309-8FB3-AC2629B92695}" destId="{3A15A518-96C8-4EAE-98EC-A12DF2E81475}" srcOrd="0" destOrd="2" presId="urn:microsoft.com/office/officeart/2009/3/layout/OpposingIdeas"/>
    <dgm:cxn modelId="{B9888BA5-FF13-4DFC-8C92-C80BE26C2589}" srcId="{33B29C99-C352-4B49-BCB7-A93DB4F1BBEC}" destId="{6E8033D5-0D34-45D2-875F-03C4DB483DBF}" srcOrd="0" destOrd="0" parTransId="{0B62BC4F-7365-494F-8280-C7EC6EA82E3F}" sibTransId="{15D703FE-45D3-490E-A6FD-397AAF0E5C03}"/>
    <dgm:cxn modelId="{FF757673-2AA7-4E43-8F19-2558B82413A8}" type="presOf" srcId="{D66912A5-A725-42D6-ADEE-7C18FA4ABDE6}" destId="{6033E0FF-A209-4DA0-92F0-A179457DB3AF}" srcOrd="0" destOrd="0" presId="urn:microsoft.com/office/officeart/2009/3/layout/OpposingIdeas"/>
    <dgm:cxn modelId="{9627BA1A-270B-45E3-BD58-D61BEBBF0BC4}" type="presOf" srcId="{5B24915C-6C19-459F-8F0E-1EAD9A519BED}" destId="{936CFE83-96FF-4166-BD5C-D9B36F5408A3}" srcOrd="1" destOrd="0" presId="urn:microsoft.com/office/officeart/2009/3/layout/OpposingIdeas"/>
    <dgm:cxn modelId="{323CE32C-1C2A-4E46-9D62-AE6DE528D08E}" type="presOf" srcId="{6E8033D5-0D34-45D2-875F-03C4DB483DBF}" destId="{3A15A518-96C8-4EAE-98EC-A12DF2E81475}" srcOrd="0" destOrd="0" presId="urn:microsoft.com/office/officeart/2009/3/layout/OpposingIdeas"/>
    <dgm:cxn modelId="{58EA275F-2BB4-453B-834B-3C7FA2BD920A}" srcId="{5B24915C-6C19-459F-8F0E-1EAD9A519BED}" destId="{30CB7A1C-CBD7-43AF-9255-96EC551CBBD7}" srcOrd="2" destOrd="0" parTransId="{8778FBE8-BF40-4F63-8E01-C4976449D7F9}" sibTransId="{8379B169-298A-4602-9E9A-1908FF20FCF0}"/>
    <dgm:cxn modelId="{6082E811-BCD3-429B-925E-8756EB413DA0}" srcId="{33B29C99-C352-4B49-BCB7-A93DB4F1BBEC}" destId="{40CB1771-1E5D-4F0E-AEBE-34DA41BF9C98}" srcOrd="1" destOrd="0" parTransId="{CA80CC81-90A9-45E0-9574-9D33C51F67E4}" sibTransId="{76EB0423-F6F2-45B5-9DCA-00A24BE6E005}"/>
    <dgm:cxn modelId="{A3D750FD-B556-41FD-A093-9F2A596043C7}" srcId="{95E3C683-DF5F-4B1D-A256-441221C56F0B}" destId="{33B29C99-C352-4B49-BCB7-A93DB4F1BBEC}" srcOrd="1" destOrd="0" parTransId="{F88F8DEB-2725-4D33-A183-D5AEA38B7AC4}" sibTransId="{15C1ED61-C7B7-43E4-830D-ABD09D19C157}"/>
    <dgm:cxn modelId="{2D5E854C-6AF0-47D9-A4E0-C74D3786C700}" type="presOf" srcId="{33B29C99-C352-4B49-BCB7-A93DB4F1BBEC}" destId="{20D6D8C7-139A-4546-A56C-A4E99C393709}" srcOrd="0" destOrd="0" presId="urn:microsoft.com/office/officeart/2009/3/layout/OpposingIdeas"/>
    <dgm:cxn modelId="{3D206DD9-E733-48BF-A18C-8966B3546C19}" type="presParOf" srcId="{E0897CA1-3290-4D51-BFED-141D9EBE75A2}" destId="{5926DC87-7910-4DB3-A661-7FB8CB50CF1D}" srcOrd="0" destOrd="0" presId="urn:microsoft.com/office/officeart/2009/3/layout/OpposingIdeas"/>
    <dgm:cxn modelId="{95133F75-8817-4B23-A5DE-5C054C3D7CDF}" type="presParOf" srcId="{E0897CA1-3290-4D51-BFED-141D9EBE75A2}" destId="{863E3631-FFD7-4950-B4BF-5DE908519C32}" srcOrd="1" destOrd="0" presId="urn:microsoft.com/office/officeart/2009/3/layout/OpposingIdeas"/>
    <dgm:cxn modelId="{31CAB407-3FB9-4CE6-BE17-5B0FFE4628C4}" type="presParOf" srcId="{E0897CA1-3290-4D51-BFED-141D9EBE75A2}" destId="{6033E0FF-A209-4DA0-92F0-A179457DB3AF}" srcOrd="2" destOrd="0" presId="urn:microsoft.com/office/officeart/2009/3/layout/OpposingIdeas"/>
    <dgm:cxn modelId="{B64F9E61-8A9E-4C88-AA43-D289998D8AC9}" type="presParOf" srcId="{E0897CA1-3290-4D51-BFED-141D9EBE75A2}" destId="{3A15A518-96C8-4EAE-98EC-A12DF2E81475}" srcOrd="3" destOrd="0" presId="urn:microsoft.com/office/officeart/2009/3/layout/OpposingIdeas"/>
    <dgm:cxn modelId="{1B0464F5-DC34-4E08-AB2D-07EE5609D94C}" type="presParOf" srcId="{E0897CA1-3290-4D51-BFED-141D9EBE75A2}" destId="{F46823D1-D9C3-45DD-9D6B-A29D7243765A}" srcOrd="4" destOrd="0" presId="urn:microsoft.com/office/officeart/2009/3/layout/OpposingIdeas"/>
    <dgm:cxn modelId="{A0E85EF0-2F31-4910-8A91-0BFF66B4A760}" type="presParOf" srcId="{E0897CA1-3290-4D51-BFED-141D9EBE75A2}" destId="{936CFE83-96FF-4166-BD5C-D9B36F5408A3}" srcOrd="5" destOrd="0" presId="urn:microsoft.com/office/officeart/2009/3/layout/OpposingIdeas"/>
    <dgm:cxn modelId="{88467BE1-0417-47C3-BF78-23A92B6AADF6}" type="presParOf" srcId="{E0897CA1-3290-4D51-BFED-141D9EBE75A2}" destId="{20D6D8C7-139A-4546-A56C-A4E99C393709}" srcOrd="6" destOrd="0" presId="urn:microsoft.com/office/officeart/2009/3/layout/OpposingIdeas"/>
    <dgm:cxn modelId="{C5421A52-B9A5-487E-A16A-BEEFB43343CF}" type="presParOf" srcId="{E0897CA1-3290-4D51-BFED-141D9EBE75A2}" destId="{50B25BD4-0857-468E-AD37-D0B558B2D57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A30C-58B3-41F6-AE6D-855594A5A757}">
      <dsp:nvSpPr>
        <dsp:cNvPr id="0" name=""/>
        <dsp:cNvSpPr/>
      </dsp:nvSpPr>
      <dsp:spPr>
        <a:xfrm>
          <a:off x="2402336" y="1220199"/>
          <a:ext cx="2964248" cy="29642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Logisztika</a:t>
          </a:r>
          <a:endParaRPr lang="en-GB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440" y="1654303"/>
        <a:ext cx="2096040" cy="2096040"/>
      </dsp:txXfrm>
    </dsp:sp>
    <dsp:sp modelId="{9189839B-FF13-4950-BDEB-F447F32AAF2E}">
      <dsp:nvSpPr>
        <dsp:cNvPr id="0" name=""/>
        <dsp:cNvSpPr/>
      </dsp:nvSpPr>
      <dsp:spPr>
        <a:xfrm>
          <a:off x="3143398" y="29309"/>
          <a:ext cx="1482124" cy="1482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Csomagolás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450" y="246361"/>
        <a:ext cx="1048020" cy="1048020"/>
      </dsp:txXfrm>
    </dsp:sp>
    <dsp:sp modelId="{E942B742-A136-4C46-8A43-673C361388EA}">
      <dsp:nvSpPr>
        <dsp:cNvPr id="0" name=""/>
        <dsp:cNvSpPr/>
      </dsp:nvSpPr>
      <dsp:spPr>
        <a:xfrm>
          <a:off x="4385233" y="481300"/>
          <a:ext cx="1482124" cy="1482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Raktározás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2285" y="698352"/>
        <a:ext cx="1048020" cy="1048020"/>
      </dsp:txXfrm>
    </dsp:sp>
    <dsp:sp modelId="{21EFB540-B18B-4F3D-AFB7-AF6AB6245EA1}">
      <dsp:nvSpPr>
        <dsp:cNvPr id="0" name=""/>
        <dsp:cNvSpPr/>
      </dsp:nvSpPr>
      <dsp:spPr>
        <a:xfrm>
          <a:off x="5045999" y="1625781"/>
          <a:ext cx="1482124" cy="1482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Közlekedés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3051" y="1842833"/>
        <a:ext cx="1048020" cy="1048020"/>
      </dsp:txXfrm>
    </dsp:sp>
    <dsp:sp modelId="{6B26DE83-1ACB-4722-8DCE-27C8400FEEE3}">
      <dsp:nvSpPr>
        <dsp:cNvPr id="0" name=""/>
        <dsp:cNvSpPr/>
      </dsp:nvSpPr>
      <dsp:spPr>
        <a:xfrm>
          <a:off x="4816517" y="2927237"/>
          <a:ext cx="1482124" cy="1482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Szállítás és rakodás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3569" y="3144289"/>
        <a:ext cx="1048020" cy="1048020"/>
      </dsp:txXfrm>
    </dsp:sp>
    <dsp:sp modelId="{CEE460EE-D3F3-4E87-818A-769882D3D18E}">
      <dsp:nvSpPr>
        <dsp:cNvPr id="0" name=""/>
        <dsp:cNvSpPr/>
      </dsp:nvSpPr>
      <dsp:spPr>
        <a:xfrm>
          <a:off x="3804164" y="3776702"/>
          <a:ext cx="1482124" cy="14821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Gyártás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1216" y="3993754"/>
        <a:ext cx="1048020" cy="1048020"/>
      </dsp:txXfrm>
    </dsp:sp>
    <dsp:sp modelId="{64766A4C-A4D3-46D7-83DD-86BAB661ABDE}">
      <dsp:nvSpPr>
        <dsp:cNvPr id="0" name=""/>
        <dsp:cNvSpPr/>
      </dsp:nvSpPr>
      <dsp:spPr>
        <a:xfrm>
          <a:off x="2482632" y="3776702"/>
          <a:ext cx="1482124" cy="1482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Kommuni-kációs</a:t>
          </a: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9684" y="3993754"/>
        <a:ext cx="1048020" cy="1048020"/>
      </dsp:txXfrm>
    </dsp:sp>
    <dsp:sp modelId="{6DBD409E-3D97-4BD9-8E48-F8D0F1D80C01}">
      <dsp:nvSpPr>
        <dsp:cNvPr id="0" name=""/>
        <dsp:cNvSpPr/>
      </dsp:nvSpPr>
      <dsp:spPr>
        <a:xfrm>
          <a:off x="1470279" y="2927237"/>
          <a:ext cx="1482124" cy="1482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7331" y="3144289"/>
        <a:ext cx="1048020" cy="1048020"/>
      </dsp:txXfrm>
    </dsp:sp>
    <dsp:sp modelId="{DE6F6685-278B-4789-914F-C496763606D0}">
      <dsp:nvSpPr>
        <dsp:cNvPr id="0" name=""/>
        <dsp:cNvSpPr/>
      </dsp:nvSpPr>
      <dsp:spPr>
        <a:xfrm>
          <a:off x="1240797" y="1625781"/>
          <a:ext cx="1482124" cy="1482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7849" y="1842833"/>
        <a:ext cx="1048020" cy="1048020"/>
      </dsp:txXfrm>
    </dsp:sp>
    <dsp:sp modelId="{1DF5E2CC-46E8-46EF-BB92-F68A920FABB5}">
      <dsp:nvSpPr>
        <dsp:cNvPr id="0" name=""/>
        <dsp:cNvSpPr/>
      </dsp:nvSpPr>
      <dsp:spPr>
        <a:xfrm>
          <a:off x="1901563" y="481300"/>
          <a:ext cx="1482124" cy="1482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Üzem és vállalat-gazdaságtan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8615" y="698352"/>
        <a:ext cx="1048020" cy="10480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4CDFF-2CA0-4D34-A6FE-F2F304B43BA4}">
      <dsp:nvSpPr>
        <dsp:cNvPr id="0" name=""/>
        <dsp:cNvSpPr/>
      </dsp:nvSpPr>
      <dsp:spPr>
        <a:xfrm>
          <a:off x="3680822" y="430"/>
          <a:ext cx="5521234" cy="1678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nagyfokú megbízhatóság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üzemeltetési költsége fajlagosan alacsony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korlátozott a csővezetéken szállítható áruk köre</a:t>
          </a:r>
          <a:endParaRPr lang="hu-HU" sz="2000" kern="1200" dirty="0"/>
        </a:p>
      </dsp:txBody>
      <dsp:txXfrm>
        <a:off x="3680822" y="210246"/>
        <a:ext cx="4891788" cy="1258893"/>
      </dsp:txXfrm>
    </dsp:sp>
    <dsp:sp modelId="{8A3A4E2B-D2CA-48C2-B322-62724215C8EA}">
      <dsp:nvSpPr>
        <dsp:cNvPr id="0" name=""/>
        <dsp:cNvSpPr/>
      </dsp:nvSpPr>
      <dsp:spPr>
        <a:xfrm>
          <a:off x="0" y="430"/>
          <a:ext cx="3680822" cy="1678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CSŐVEZETÉKES </a:t>
          </a:r>
          <a:endParaRPr lang="hu-HU" sz="3400" kern="1200" dirty="0"/>
        </a:p>
      </dsp:txBody>
      <dsp:txXfrm>
        <a:off x="81939" y="82369"/>
        <a:ext cx="3516944" cy="1514646"/>
      </dsp:txXfrm>
    </dsp:sp>
    <dsp:sp modelId="{D39EDF69-F4DF-467F-ADE8-9B1EFFAA92FA}">
      <dsp:nvSpPr>
        <dsp:cNvPr id="0" name=""/>
        <dsp:cNvSpPr/>
      </dsp:nvSpPr>
      <dsp:spPr>
        <a:xfrm>
          <a:off x="3680822" y="1846807"/>
          <a:ext cx="5521234" cy="1678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 smtClean="0"/>
            <a:t>KONTÉNERES SZÁLLÍTÁSI RENDSZER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 smtClean="0"/>
            <a:t>HUCKEPACK SZÁLLÍTÁSI RENDSZER</a:t>
          </a:r>
          <a:endParaRPr lang="hu-HU" sz="2000" kern="1200" dirty="0"/>
        </a:p>
      </dsp:txBody>
      <dsp:txXfrm>
        <a:off x="3680822" y="2056623"/>
        <a:ext cx="4891788" cy="1258893"/>
      </dsp:txXfrm>
    </dsp:sp>
    <dsp:sp modelId="{553CB6B8-CE7C-4523-BAFE-7A2846F85C92}">
      <dsp:nvSpPr>
        <dsp:cNvPr id="0" name=""/>
        <dsp:cNvSpPr/>
      </dsp:nvSpPr>
      <dsp:spPr>
        <a:xfrm>
          <a:off x="0" y="1846807"/>
          <a:ext cx="3680822" cy="1678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KOMBINÁLT</a:t>
          </a:r>
          <a:endParaRPr lang="hu-HU" sz="3400" kern="1200" dirty="0"/>
        </a:p>
      </dsp:txBody>
      <dsp:txXfrm>
        <a:off x="81939" y="1928746"/>
        <a:ext cx="3516944" cy="15146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5B022-AF2D-4C57-AF00-E04D00627B1F}">
      <dsp:nvSpPr>
        <dsp:cNvPr id="0" name=""/>
        <dsp:cNvSpPr/>
      </dsp:nvSpPr>
      <dsp:spPr>
        <a:xfrm>
          <a:off x="0" y="368714"/>
          <a:ext cx="412865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9D0FA-C782-4401-9394-ECF41EC00051}">
      <dsp:nvSpPr>
        <dsp:cNvPr id="0" name=""/>
        <dsp:cNvSpPr/>
      </dsp:nvSpPr>
      <dsp:spPr>
        <a:xfrm>
          <a:off x="206432" y="147314"/>
          <a:ext cx="2890058" cy="442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FOLYÉKONY</a:t>
          </a:r>
          <a:endParaRPr lang="hu-HU" sz="1500" kern="1200" dirty="0"/>
        </a:p>
      </dsp:txBody>
      <dsp:txXfrm>
        <a:off x="228048" y="168930"/>
        <a:ext cx="2846826" cy="399568"/>
      </dsp:txXfrm>
    </dsp:sp>
    <dsp:sp modelId="{1C1C70C9-9C36-4662-93DC-3C6956DB44A1}">
      <dsp:nvSpPr>
        <dsp:cNvPr id="0" name=""/>
        <dsp:cNvSpPr/>
      </dsp:nvSpPr>
      <dsp:spPr>
        <a:xfrm>
          <a:off x="0" y="1049114"/>
          <a:ext cx="412865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-92773"/>
              <a:satOff val="176"/>
              <a:lumOff val="4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54080-24F7-4715-86A5-06195D4B5646}">
      <dsp:nvSpPr>
        <dsp:cNvPr id="0" name=""/>
        <dsp:cNvSpPr/>
      </dsp:nvSpPr>
      <dsp:spPr>
        <a:xfrm>
          <a:off x="206432" y="827714"/>
          <a:ext cx="2890058" cy="442800"/>
        </a:xfrm>
        <a:prstGeom prst="roundRect">
          <a:avLst/>
        </a:prstGeom>
        <a:solidFill>
          <a:schemeClr val="accent1">
            <a:shade val="80000"/>
            <a:hueOff val="-92773"/>
            <a:satOff val="176"/>
            <a:lumOff val="49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GÁZNEMŰ</a:t>
          </a:r>
          <a:endParaRPr lang="hu-HU" sz="1500" kern="1200" dirty="0"/>
        </a:p>
      </dsp:txBody>
      <dsp:txXfrm>
        <a:off x="228048" y="849330"/>
        <a:ext cx="2846826" cy="399568"/>
      </dsp:txXfrm>
    </dsp:sp>
    <dsp:sp modelId="{6D825B61-78CC-4098-9304-77D9D8780ADF}">
      <dsp:nvSpPr>
        <dsp:cNvPr id="0" name=""/>
        <dsp:cNvSpPr/>
      </dsp:nvSpPr>
      <dsp:spPr>
        <a:xfrm>
          <a:off x="0" y="1729514"/>
          <a:ext cx="412865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-185546"/>
              <a:satOff val="352"/>
              <a:lumOff val="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52BB-A899-4BF6-AB38-8F3F1A19C2B6}">
      <dsp:nvSpPr>
        <dsp:cNvPr id="0" name=""/>
        <dsp:cNvSpPr/>
      </dsp:nvSpPr>
      <dsp:spPr>
        <a:xfrm>
          <a:off x="206432" y="1508114"/>
          <a:ext cx="2890058" cy="442800"/>
        </a:xfrm>
        <a:prstGeom prst="roundRect">
          <a:avLst/>
        </a:prstGeom>
        <a:solidFill>
          <a:schemeClr val="accent1">
            <a:shade val="80000"/>
            <a:hueOff val="-185546"/>
            <a:satOff val="352"/>
            <a:lumOff val="98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DARABÁRU</a:t>
          </a:r>
          <a:endParaRPr lang="hu-HU" sz="1500" kern="1200" dirty="0"/>
        </a:p>
      </dsp:txBody>
      <dsp:txXfrm>
        <a:off x="228048" y="1529730"/>
        <a:ext cx="2846826" cy="399568"/>
      </dsp:txXfrm>
    </dsp:sp>
    <dsp:sp modelId="{E75689D3-D377-4069-9050-BD591692FB64}">
      <dsp:nvSpPr>
        <dsp:cNvPr id="0" name=""/>
        <dsp:cNvSpPr/>
      </dsp:nvSpPr>
      <dsp:spPr>
        <a:xfrm>
          <a:off x="0" y="2409914"/>
          <a:ext cx="412865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-278319"/>
              <a:satOff val="528"/>
              <a:lumOff val="14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A4F02-10FE-4D75-9240-8C9A779F099B}">
      <dsp:nvSpPr>
        <dsp:cNvPr id="0" name=""/>
        <dsp:cNvSpPr/>
      </dsp:nvSpPr>
      <dsp:spPr>
        <a:xfrm>
          <a:off x="206432" y="2188514"/>
          <a:ext cx="2890058" cy="442800"/>
        </a:xfrm>
        <a:prstGeom prst="roundRect">
          <a:avLst/>
        </a:prstGeom>
        <a:solidFill>
          <a:schemeClr val="accent1">
            <a:shade val="80000"/>
            <a:hueOff val="-278319"/>
            <a:satOff val="528"/>
            <a:lumOff val="147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ÖMLESZTETT ÁRU</a:t>
          </a:r>
          <a:endParaRPr lang="hu-HU" sz="1500" kern="1200" dirty="0"/>
        </a:p>
      </dsp:txBody>
      <dsp:txXfrm>
        <a:off x="228048" y="2210130"/>
        <a:ext cx="2846826" cy="399568"/>
      </dsp:txXfrm>
    </dsp:sp>
    <dsp:sp modelId="{1B5C5344-FCCF-4D4D-80E3-E46116F299C1}">
      <dsp:nvSpPr>
        <dsp:cNvPr id="0" name=""/>
        <dsp:cNvSpPr/>
      </dsp:nvSpPr>
      <dsp:spPr>
        <a:xfrm>
          <a:off x="0" y="3090314"/>
          <a:ext cx="412865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-371092"/>
              <a:satOff val="704"/>
              <a:lumOff val="196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0102D-7FC9-4482-AD0C-235957A0C2D7}">
      <dsp:nvSpPr>
        <dsp:cNvPr id="0" name=""/>
        <dsp:cNvSpPr/>
      </dsp:nvSpPr>
      <dsp:spPr>
        <a:xfrm>
          <a:off x="206432" y="2868914"/>
          <a:ext cx="2890058" cy="442800"/>
        </a:xfrm>
        <a:prstGeom prst="roundRect">
          <a:avLst/>
        </a:prstGeom>
        <a:solidFill>
          <a:schemeClr val="accent1">
            <a:shade val="80000"/>
            <a:hueOff val="-371092"/>
            <a:satOff val="704"/>
            <a:lumOff val="196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ÖMLESZTETT DARABOS</a:t>
          </a:r>
          <a:endParaRPr lang="hu-HU" sz="1500" kern="1200" dirty="0"/>
        </a:p>
      </dsp:txBody>
      <dsp:txXfrm>
        <a:off x="228048" y="2890530"/>
        <a:ext cx="2846826" cy="399568"/>
      </dsp:txXfrm>
    </dsp:sp>
    <dsp:sp modelId="{C8B8A9F6-93D1-4E47-9D81-0C16AF156E38}">
      <dsp:nvSpPr>
        <dsp:cNvPr id="0" name=""/>
        <dsp:cNvSpPr/>
      </dsp:nvSpPr>
      <dsp:spPr>
        <a:xfrm>
          <a:off x="0" y="3770714"/>
          <a:ext cx="412865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-463865"/>
              <a:satOff val="880"/>
              <a:lumOff val="245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A96BC-E20C-499C-9B61-FD9B635802C7}">
      <dsp:nvSpPr>
        <dsp:cNvPr id="0" name=""/>
        <dsp:cNvSpPr/>
      </dsp:nvSpPr>
      <dsp:spPr>
        <a:xfrm>
          <a:off x="206432" y="3549314"/>
          <a:ext cx="2890058" cy="442800"/>
        </a:xfrm>
        <a:prstGeom prst="roundRect">
          <a:avLst/>
        </a:prstGeom>
        <a:solidFill>
          <a:schemeClr val="accent1">
            <a:shade val="80000"/>
            <a:hueOff val="-463865"/>
            <a:satOff val="880"/>
            <a:lumOff val="245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ÖMLESZTETT SZEMCSÉS</a:t>
          </a:r>
          <a:endParaRPr lang="hu-HU" sz="1500" kern="1200" dirty="0"/>
        </a:p>
      </dsp:txBody>
      <dsp:txXfrm>
        <a:off x="228048" y="3570930"/>
        <a:ext cx="2846826" cy="399568"/>
      </dsp:txXfrm>
    </dsp:sp>
    <dsp:sp modelId="{D50CAEBF-6756-4C9B-9B58-AFEFCB65C4CE}">
      <dsp:nvSpPr>
        <dsp:cNvPr id="0" name=""/>
        <dsp:cNvSpPr/>
      </dsp:nvSpPr>
      <dsp:spPr>
        <a:xfrm>
          <a:off x="0" y="4451114"/>
          <a:ext cx="412865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-556638"/>
              <a:satOff val="1056"/>
              <a:lumOff val="29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E609C-5E08-46F8-86C2-A37929A05DF6}">
      <dsp:nvSpPr>
        <dsp:cNvPr id="0" name=""/>
        <dsp:cNvSpPr/>
      </dsp:nvSpPr>
      <dsp:spPr>
        <a:xfrm>
          <a:off x="206432" y="4229714"/>
          <a:ext cx="2890058" cy="442800"/>
        </a:xfrm>
        <a:prstGeom prst="roundRect">
          <a:avLst/>
        </a:prstGeom>
        <a:solidFill>
          <a:schemeClr val="accent1">
            <a:shade val="80000"/>
            <a:hueOff val="-556638"/>
            <a:satOff val="1056"/>
            <a:lumOff val="294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" tIns="0" rIns="109237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PORÁRU</a:t>
          </a:r>
          <a:endParaRPr lang="hu-HU" sz="1500" kern="1200" dirty="0"/>
        </a:p>
      </dsp:txBody>
      <dsp:txXfrm>
        <a:off x="228048" y="4251330"/>
        <a:ext cx="2846826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6292-FFD4-49BA-B960-C520336A2B0C}">
      <dsp:nvSpPr>
        <dsp:cNvPr id="0" name=""/>
        <dsp:cNvSpPr/>
      </dsp:nvSpPr>
      <dsp:spPr>
        <a:xfrm>
          <a:off x="2540" y="521799"/>
          <a:ext cx="2476500" cy="962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Állványnélküli statikus tárolási rendszerek </a:t>
          </a:r>
          <a:endParaRPr lang="hu-HU" sz="1900" kern="1200" dirty="0"/>
        </a:p>
      </dsp:txBody>
      <dsp:txXfrm>
        <a:off x="2540" y="521799"/>
        <a:ext cx="2476500" cy="962887"/>
      </dsp:txXfrm>
    </dsp:sp>
    <dsp:sp modelId="{2FE2B71B-22C2-4DFF-A1BD-AF943C248764}">
      <dsp:nvSpPr>
        <dsp:cNvPr id="0" name=""/>
        <dsp:cNvSpPr/>
      </dsp:nvSpPr>
      <dsp:spPr>
        <a:xfrm>
          <a:off x="2540" y="1484687"/>
          <a:ext cx="2476500" cy="34121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dirty="0" smtClean="0"/>
            <a:t>tárolóeszköz nélküli halmozás</a:t>
          </a:r>
          <a:r>
            <a:rPr lang="hu-HU" sz="1900" kern="1200" dirty="0" smtClean="0"/>
            <a:t>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sík rakodólapos</a:t>
          </a:r>
          <a:r>
            <a:rPr lang="hu-HU" sz="1900" kern="1200" smtClean="0"/>
            <a:t> </a:t>
          </a:r>
          <a:r>
            <a:rPr lang="hu-HU" sz="1900" b="1" kern="1200" smtClean="0"/>
            <a:t>tárolás </a:t>
          </a:r>
          <a:endParaRPr lang="hu-H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dirty="0" smtClean="0"/>
            <a:t>oldalfalas vagy keretes</a:t>
          </a:r>
          <a:r>
            <a:rPr lang="hu-HU" sz="1900" kern="1200" dirty="0" smtClean="0"/>
            <a:t> </a:t>
          </a:r>
          <a:r>
            <a:rPr lang="hu-HU" sz="1900" b="1" kern="1200" dirty="0" smtClean="0"/>
            <a:t>rakodólapos</a:t>
          </a:r>
          <a:endParaRPr lang="hu-HU" sz="1900" b="1" kern="1200" dirty="0"/>
        </a:p>
      </dsp:txBody>
      <dsp:txXfrm>
        <a:off x="2540" y="1484687"/>
        <a:ext cx="2476500" cy="3412179"/>
      </dsp:txXfrm>
    </dsp:sp>
    <dsp:sp modelId="{A1A9D4E1-07D7-41EB-95DC-FAE8C41F5332}">
      <dsp:nvSpPr>
        <dsp:cNvPr id="0" name=""/>
        <dsp:cNvSpPr/>
      </dsp:nvSpPr>
      <dsp:spPr>
        <a:xfrm>
          <a:off x="2825750" y="521799"/>
          <a:ext cx="2476500" cy="962887"/>
        </a:xfrm>
        <a:prstGeom prst="rect">
          <a:avLst/>
        </a:prstGeom>
        <a:solidFill>
          <a:schemeClr val="accent4">
            <a:hueOff val="2931227"/>
            <a:satOff val="9814"/>
            <a:lumOff val="-98"/>
            <a:alphaOff val="0"/>
          </a:schemeClr>
        </a:solidFill>
        <a:ln w="15875" cap="rnd" cmpd="sng" algn="ctr">
          <a:solidFill>
            <a:schemeClr val="accent4">
              <a:hueOff val="2931227"/>
              <a:satOff val="9814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Állványos, statikus tárolási rendszerek </a:t>
          </a:r>
          <a:endParaRPr lang="hu-HU" sz="1900" kern="1200" dirty="0"/>
        </a:p>
      </dsp:txBody>
      <dsp:txXfrm>
        <a:off x="2825750" y="521799"/>
        <a:ext cx="2476500" cy="962887"/>
      </dsp:txXfrm>
    </dsp:sp>
    <dsp:sp modelId="{7D37CEAA-3F83-43EF-B417-0058C33299E2}">
      <dsp:nvSpPr>
        <dsp:cNvPr id="0" name=""/>
        <dsp:cNvSpPr/>
      </dsp:nvSpPr>
      <dsp:spPr>
        <a:xfrm>
          <a:off x="2825750" y="1484687"/>
          <a:ext cx="2476500" cy="3412179"/>
        </a:xfrm>
        <a:prstGeom prst="rect">
          <a:avLst/>
        </a:prstGeom>
        <a:solidFill>
          <a:schemeClr val="accent4">
            <a:tint val="40000"/>
            <a:alpha val="90000"/>
            <a:hueOff val="2948267"/>
            <a:satOff val="7810"/>
            <a:lumOff val="338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2948267"/>
              <a:satOff val="7810"/>
              <a:lumOff val="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dirty="0" smtClean="0"/>
            <a:t>polcos állványos tárolás</a:t>
          </a:r>
          <a:r>
            <a:rPr lang="hu-HU" sz="1900" kern="1200" dirty="0" smtClean="0"/>
            <a:t>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kezelőjárdák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galériák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tárolóládás állványos tárolás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rekeszes állványoknak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dirty="0" smtClean="0"/>
            <a:t>konzolos állványt</a:t>
          </a:r>
          <a:endParaRPr lang="hu-HU" sz="1900" kern="1200" dirty="0"/>
        </a:p>
      </dsp:txBody>
      <dsp:txXfrm>
        <a:off x="2825750" y="1484687"/>
        <a:ext cx="2476500" cy="3412179"/>
      </dsp:txXfrm>
    </dsp:sp>
    <dsp:sp modelId="{8125AC0D-ADCC-43B6-BE29-56C8BBF08857}">
      <dsp:nvSpPr>
        <dsp:cNvPr id="0" name=""/>
        <dsp:cNvSpPr/>
      </dsp:nvSpPr>
      <dsp:spPr>
        <a:xfrm>
          <a:off x="5648960" y="521799"/>
          <a:ext cx="2476500" cy="962887"/>
        </a:xfrm>
        <a:prstGeom prst="rect">
          <a:avLst/>
        </a:prstGeom>
        <a:solidFill>
          <a:schemeClr val="accent4">
            <a:hueOff val="5862453"/>
            <a:satOff val="19628"/>
            <a:lumOff val="-195"/>
            <a:alphaOff val="0"/>
          </a:schemeClr>
        </a:solidFill>
        <a:ln w="15875" cap="rnd" cmpd="sng" algn="ctr">
          <a:solidFill>
            <a:schemeClr val="accent4">
              <a:hueOff val="5862453"/>
              <a:satOff val="19628"/>
              <a:lumOff val="-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 állványos dinamikus tárolási rendszerek</a:t>
          </a:r>
          <a:endParaRPr lang="hu-HU" sz="1900" kern="1200" dirty="0"/>
        </a:p>
      </dsp:txBody>
      <dsp:txXfrm>
        <a:off x="5648960" y="521799"/>
        <a:ext cx="2476500" cy="962887"/>
      </dsp:txXfrm>
    </dsp:sp>
    <dsp:sp modelId="{BF770BF3-962A-4052-BD29-D47CB428A417}">
      <dsp:nvSpPr>
        <dsp:cNvPr id="0" name=""/>
        <dsp:cNvSpPr/>
      </dsp:nvSpPr>
      <dsp:spPr>
        <a:xfrm>
          <a:off x="5648960" y="1484687"/>
          <a:ext cx="2476500" cy="3412179"/>
        </a:xfrm>
        <a:prstGeom prst="rect">
          <a:avLst/>
        </a:prstGeom>
        <a:solidFill>
          <a:schemeClr val="accent4">
            <a:tint val="40000"/>
            <a:alpha val="90000"/>
            <a:hueOff val="5896534"/>
            <a:satOff val="15620"/>
            <a:lumOff val="675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5896534"/>
              <a:satOff val="15620"/>
              <a:lumOff val="6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dirty="0" err="1" smtClean="0"/>
            <a:t>utántöltős</a:t>
          </a:r>
          <a:r>
            <a:rPr lang="hu-HU" sz="1900" b="1" kern="1200" dirty="0" smtClean="0"/>
            <a:t> állványos tárolás</a:t>
          </a:r>
          <a:r>
            <a:rPr lang="hu-HU" sz="1900" kern="1200" dirty="0" smtClean="0"/>
            <a:t>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csúszópályás utántöltős állvány</a:t>
          </a:r>
          <a:r>
            <a:rPr lang="hu-HU" sz="1900" kern="1200" smtClean="0"/>
            <a:t>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görgőpályás utántöltős tárolás</a:t>
          </a:r>
          <a:r>
            <a:rPr lang="hu-HU" sz="1900" kern="1200" smtClean="0"/>
            <a:t>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dirty="0" smtClean="0"/>
            <a:t>Vezetősínes, gördíthető állványos tárolás</a:t>
          </a:r>
          <a:r>
            <a:rPr lang="hu-HU" sz="1900" kern="1200" dirty="0" smtClean="0"/>
            <a:t>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smtClean="0"/>
            <a:t>Forgó állványos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b="1" kern="1200" dirty="0" smtClean="0"/>
            <a:t>tárolás</a:t>
          </a:r>
          <a:r>
            <a:rPr lang="hu-HU" sz="1900" kern="1200" dirty="0" smtClean="0"/>
            <a:t> </a:t>
          </a:r>
          <a:endParaRPr lang="hu-HU" sz="1900" kern="1200" dirty="0"/>
        </a:p>
      </dsp:txBody>
      <dsp:txXfrm>
        <a:off x="5648960" y="1484687"/>
        <a:ext cx="2476500" cy="34121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16B16-EC51-45AD-87F3-5F70FE0F0740}">
      <dsp:nvSpPr>
        <dsp:cNvPr id="0" name=""/>
        <dsp:cNvSpPr/>
      </dsp:nvSpPr>
      <dsp:spPr>
        <a:xfrm>
          <a:off x="3458" y="0"/>
          <a:ext cx="2075383" cy="1830309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9FC43-21B5-42A9-B922-EE164BCAD43E}">
      <dsp:nvSpPr>
        <dsp:cNvPr id="0" name=""/>
        <dsp:cNvSpPr/>
      </dsp:nvSpPr>
      <dsp:spPr>
        <a:xfrm>
          <a:off x="2141103" y="0"/>
          <a:ext cx="3521862" cy="183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 darabáruk olyan állványos tárolási rendszerei, amelyekben a tárolási magasság az általános célú emelőtargoncák által elérhető tárolási magasságot meghaladja</a:t>
          </a:r>
          <a:endParaRPr lang="hu-HU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1103" y="0"/>
        <a:ext cx="3521862" cy="1830309"/>
      </dsp:txXfrm>
    </dsp:sp>
    <dsp:sp modelId="{16DB4B36-CA3B-452C-A93C-48E7AFC54BC4}">
      <dsp:nvSpPr>
        <dsp:cNvPr id="0" name=""/>
        <dsp:cNvSpPr/>
      </dsp:nvSpPr>
      <dsp:spPr>
        <a:xfrm>
          <a:off x="626073" y="1982835"/>
          <a:ext cx="2075383" cy="1830309"/>
        </a:xfrm>
        <a:prstGeom prst="downArrow">
          <a:avLst/>
        </a:prstGeom>
        <a:solidFill>
          <a:schemeClr val="accent5">
            <a:hueOff val="3190587"/>
            <a:satOff val="-31668"/>
            <a:lumOff val="92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CC3C2-B323-45E4-A3E2-80431501BA80}">
      <dsp:nvSpPr>
        <dsp:cNvPr id="0" name=""/>
        <dsp:cNvSpPr/>
      </dsp:nvSpPr>
      <dsp:spPr>
        <a:xfrm>
          <a:off x="2763718" y="1982835"/>
          <a:ext cx="3521862" cy="183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Nem tartoznak e rendszerbe az ömlesztett anyagok vagy folyadékok tárolására alkalmas különböző magasépítésű hombárok</a:t>
          </a:r>
          <a:endParaRPr lang="hu-HU" sz="20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3718" y="1982835"/>
        <a:ext cx="3521862" cy="18303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C1FEF-1C91-4421-9146-76AA78927E38}">
      <dsp:nvSpPr>
        <dsp:cNvPr id="0" name=""/>
        <dsp:cNvSpPr/>
      </dsp:nvSpPr>
      <dsp:spPr>
        <a:xfrm>
          <a:off x="1543512" y="282666"/>
          <a:ext cx="3652927" cy="365292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META</a:t>
          </a:r>
          <a:endParaRPr lang="hu-HU" sz="3200" kern="1200" dirty="0"/>
        </a:p>
      </dsp:txBody>
      <dsp:txXfrm>
        <a:off x="3468691" y="1056739"/>
        <a:ext cx="1304616" cy="1087180"/>
      </dsp:txXfrm>
    </dsp:sp>
    <dsp:sp modelId="{21D273C0-0C1D-42F3-9BD2-B79F6EF902B5}">
      <dsp:nvSpPr>
        <dsp:cNvPr id="0" name=""/>
        <dsp:cNvSpPr/>
      </dsp:nvSpPr>
      <dsp:spPr>
        <a:xfrm>
          <a:off x="1468279" y="413128"/>
          <a:ext cx="3652927" cy="365292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lumMod val="10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MAKRO</a:t>
          </a:r>
          <a:endParaRPr lang="hu-HU" sz="3200" kern="1200" dirty="0"/>
        </a:p>
      </dsp:txBody>
      <dsp:txXfrm>
        <a:off x="2338023" y="2783182"/>
        <a:ext cx="1956925" cy="956719"/>
      </dsp:txXfrm>
    </dsp:sp>
    <dsp:sp modelId="{75C08909-9C03-4E6E-93C1-4CDD4B395DD8}">
      <dsp:nvSpPr>
        <dsp:cNvPr id="0" name=""/>
        <dsp:cNvSpPr/>
      </dsp:nvSpPr>
      <dsp:spPr>
        <a:xfrm>
          <a:off x="1393046" y="282666"/>
          <a:ext cx="3652927" cy="365292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2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MIKRO</a:t>
          </a:r>
          <a:endParaRPr lang="hu-HU" sz="3200" kern="1200" dirty="0"/>
        </a:p>
      </dsp:txBody>
      <dsp:txXfrm>
        <a:off x="1816177" y="1056739"/>
        <a:ext cx="1304616" cy="1087180"/>
      </dsp:txXfrm>
    </dsp:sp>
    <dsp:sp modelId="{4966A8A6-1781-4C01-BC78-BFF4175F743A}">
      <dsp:nvSpPr>
        <dsp:cNvPr id="0" name=""/>
        <dsp:cNvSpPr/>
      </dsp:nvSpPr>
      <dsp:spPr>
        <a:xfrm>
          <a:off x="1317680" y="56533"/>
          <a:ext cx="4105194" cy="41051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E38C1-21D8-442D-876D-A98D03A452DC}">
      <dsp:nvSpPr>
        <dsp:cNvPr id="0" name=""/>
        <dsp:cNvSpPr/>
      </dsp:nvSpPr>
      <dsp:spPr>
        <a:xfrm>
          <a:off x="1242145" y="186764"/>
          <a:ext cx="4105194" cy="41051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197983"/>
                <a:satOff val="-11601"/>
                <a:lumOff val="18844"/>
                <a:alphaOff val="0"/>
                <a:tint val="96000"/>
                <a:lumMod val="102000"/>
              </a:schemeClr>
            </a:gs>
            <a:gs pos="100000">
              <a:schemeClr val="accent2">
                <a:shade val="90000"/>
                <a:hueOff val="-197983"/>
                <a:satOff val="-11601"/>
                <a:lumOff val="188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4D6F93-2534-4D69-B4FF-1FEB0DBE953E}">
      <dsp:nvSpPr>
        <dsp:cNvPr id="0" name=""/>
        <dsp:cNvSpPr/>
      </dsp:nvSpPr>
      <dsp:spPr>
        <a:xfrm>
          <a:off x="1166611" y="56533"/>
          <a:ext cx="4105194" cy="41051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395966"/>
                <a:satOff val="-23202"/>
                <a:lumOff val="37689"/>
                <a:alphaOff val="0"/>
                <a:tint val="96000"/>
                <a:lumMod val="102000"/>
              </a:schemeClr>
            </a:gs>
            <a:gs pos="100000">
              <a:schemeClr val="accent2">
                <a:shade val="90000"/>
                <a:hueOff val="-395966"/>
                <a:satOff val="-23202"/>
                <a:lumOff val="3768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F199D-CF2F-4D76-B264-510D02B66F9C}">
      <dsp:nvSpPr>
        <dsp:cNvPr id="0" name=""/>
        <dsp:cNvSpPr/>
      </dsp:nvSpPr>
      <dsp:spPr>
        <a:xfrm>
          <a:off x="481457" y="1694"/>
          <a:ext cx="2231449" cy="13388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ELLÁTÁS</a:t>
          </a:r>
          <a:endParaRPr lang="hu-HU" sz="2000" kern="1200" dirty="0"/>
        </a:p>
      </dsp:txBody>
      <dsp:txXfrm>
        <a:off x="481457" y="1694"/>
        <a:ext cx="2231449" cy="1338869"/>
      </dsp:txXfrm>
    </dsp:sp>
    <dsp:sp modelId="{86A8D81A-38D9-4DF0-AB06-A203B7550476}">
      <dsp:nvSpPr>
        <dsp:cNvPr id="0" name=""/>
        <dsp:cNvSpPr/>
      </dsp:nvSpPr>
      <dsp:spPr>
        <a:xfrm>
          <a:off x="2936052" y="1694"/>
          <a:ext cx="2231449" cy="1338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ÜZEMBEN TARTÁS</a:t>
          </a:r>
          <a:endParaRPr lang="hu-HU" sz="2000" kern="1200" dirty="0"/>
        </a:p>
      </dsp:txBody>
      <dsp:txXfrm>
        <a:off x="2936052" y="1694"/>
        <a:ext cx="2231449" cy="1338869"/>
      </dsp:txXfrm>
    </dsp:sp>
    <dsp:sp modelId="{7DB0B995-3B67-44D2-9C0C-A311587A1085}">
      <dsp:nvSpPr>
        <dsp:cNvPr id="0" name=""/>
        <dsp:cNvSpPr/>
      </dsp:nvSpPr>
      <dsp:spPr>
        <a:xfrm>
          <a:off x="481457" y="1563709"/>
          <a:ext cx="2231449" cy="1338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MOZGATÁS-SZÁLLÍTÁS</a:t>
          </a:r>
          <a:endParaRPr lang="hu-HU" sz="2000" kern="1200" dirty="0"/>
        </a:p>
      </dsp:txBody>
      <dsp:txXfrm>
        <a:off x="481457" y="1563709"/>
        <a:ext cx="2231449" cy="1338869"/>
      </dsp:txXfrm>
    </dsp:sp>
    <dsp:sp modelId="{E214E6D1-D708-4A24-A849-924A1317B2A1}">
      <dsp:nvSpPr>
        <dsp:cNvPr id="0" name=""/>
        <dsp:cNvSpPr/>
      </dsp:nvSpPr>
      <dsp:spPr>
        <a:xfrm>
          <a:off x="2936052" y="1563709"/>
          <a:ext cx="2231449" cy="13388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INFRASTRUKTÚRA</a:t>
          </a:r>
          <a:endParaRPr lang="hu-HU" sz="2000" kern="1200" dirty="0"/>
        </a:p>
      </dsp:txBody>
      <dsp:txXfrm>
        <a:off x="2936052" y="1563709"/>
        <a:ext cx="2231449" cy="1338869"/>
      </dsp:txXfrm>
    </dsp:sp>
    <dsp:sp modelId="{03D7E595-C65B-480E-BC5C-B8E4E4C3C040}">
      <dsp:nvSpPr>
        <dsp:cNvPr id="0" name=""/>
        <dsp:cNvSpPr/>
      </dsp:nvSpPr>
      <dsp:spPr>
        <a:xfrm>
          <a:off x="1708755" y="3125723"/>
          <a:ext cx="2231449" cy="13388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LOGISZTKAI TÁMOGATÁS</a:t>
          </a:r>
          <a:endParaRPr lang="hu-HU" sz="2000" kern="1200" dirty="0"/>
        </a:p>
      </dsp:txBody>
      <dsp:txXfrm>
        <a:off x="1708755" y="3125723"/>
        <a:ext cx="2231449" cy="13388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9195B-B7D9-4BE5-8EC0-3141C8462843}">
      <dsp:nvSpPr>
        <dsp:cNvPr id="0" name=""/>
        <dsp:cNvSpPr/>
      </dsp:nvSpPr>
      <dsp:spPr>
        <a:xfrm>
          <a:off x="1153038" y="0"/>
          <a:ext cx="4309534" cy="43095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15F54-1E9C-48FF-9A9F-178F560B0D85}">
      <dsp:nvSpPr>
        <dsp:cNvPr id="0" name=""/>
        <dsp:cNvSpPr/>
      </dsp:nvSpPr>
      <dsp:spPr>
        <a:xfrm>
          <a:off x="1433158" y="280119"/>
          <a:ext cx="1723813" cy="1723813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Stratégiai szintű logisztikai szervezetek</a:t>
          </a:r>
          <a:endParaRPr lang="hu-HU" sz="1900" kern="1200" dirty="0">
            <a:solidFill>
              <a:schemeClr val="tx1"/>
            </a:solidFill>
          </a:endParaRPr>
        </a:p>
      </dsp:txBody>
      <dsp:txXfrm>
        <a:off x="1517308" y="364269"/>
        <a:ext cx="1555513" cy="1555513"/>
      </dsp:txXfrm>
    </dsp:sp>
    <dsp:sp modelId="{21D58C87-E913-4E38-AC54-5F97266E4AB6}">
      <dsp:nvSpPr>
        <dsp:cNvPr id="0" name=""/>
        <dsp:cNvSpPr/>
      </dsp:nvSpPr>
      <dsp:spPr>
        <a:xfrm>
          <a:off x="3458639" y="280119"/>
          <a:ext cx="1723813" cy="1723813"/>
        </a:xfrm>
        <a:prstGeom prst="roundRect">
          <a:avLst/>
        </a:prstGeom>
        <a:solidFill>
          <a:schemeClr val="accent5">
            <a:shade val="50000"/>
            <a:hueOff val="117849"/>
            <a:satOff val="-3004"/>
            <a:lumOff val="209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Középirányító szintű logisztikai szerveztek</a:t>
          </a:r>
          <a:endParaRPr lang="hu-HU" sz="1900" kern="1200" dirty="0">
            <a:solidFill>
              <a:schemeClr val="tx1"/>
            </a:solidFill>
          </a:endParaRPr>
        </a:p>
      </dsp:txBody>
      <dsp:txXfrm>
        <a:off x="3542789" y="364269"/>
        <a:ext cx="1555513" cy="1555513"/>
      </dsp:txXfrm>
    </dsp:sp>
    <dsp:sp modelId="{38621F95-165F-46BA-A936-C630ED494ED5}">
      <dsp:nvSpPr>
        <dsp:cNvPr id="0" name=""/>
        <dsp:cNvSpPr/>
      </dsp:nvSpPr>
      <dsp:spPr>
        <a:xfrm>
          <a:off x="1433158" y="2305600"/>
          <a:ext cx="1723813" cy="1723813"/>
        </a:xfrm>
        <a:prstGeom prst="roundRect">
          <a:avLst/>
        </a:prstGeom>
        <a:solidFill>
          <a:schemeClr val="accent5">
            <a:shade val="50000"/>
            <a:hueOff val="235699"/>
            <a:satOff val="-6008"/>
            <a:lumOff val="418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Hadműveleti logisztikai szervezetek</a:t>
          </a:r>
          <a:endParaRPr lang="hu-HU" sz="1900" kern="1200" dirty="0">
            <a:solidFill>
              <a:schemeClr val="tx1"/>
            </a:solidFill>
          </a:endParaRPr>
        </a:p>
      </dsp:txBody>
      <dsp:txXfrm>
        <a:off x="1517308" y="2389750"/>
        <a:ext cx="1555513" cy="1555513"/>
      </dsp:txXfrm>
    </dsp:sp>
    <dsp:sp modelId="{80148E9F-9F0D-43A9-BD34-DAAE0A404809}">
      <dsp:nvSpPr>
        <dsp:cNvPr id="0" name=""/>
        <dsp:cNvSpPr/>
      </dsp:nvSpPr>
      <dsp:spPr>
        <a:xfrm>
          <a:off x="3458639" y="2305600"/>
          <a:ext cx="1723813" cy="1723813"/>
        </a:xfrm>
        <a:prstGeom prst="roundRect">
          <a:avLst/>
        </a:prstGeom>
        <a:solidFill>
          <a:schemeClr val="accent5">
            <a:shade val="50000"/>
            <a:hueOff val="117849"/>
            <a:satOff val="-3004"/>
            <a:lumOff val="209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Logisztikai végrehajtó szervezetek</a:t>
          </a:r>
          <a:endParaRPr lang="hu-HU" sz="1900" kern="1200" dirty="0">
            <a:solidFill>
              <a:schemeClr val="tx1"/>
            </a:solidFill>
          </a:endParaRPr>
        </a:p>
      </dsp:txBody>
      <dsp:txXfrm>
        <a:off x="3542789" y="2389750"/>
        <a:ext cx="1555513" cy="15555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57C20-6657-4A41-B788-9FB6BE3A8DE9}">
      <dsp:nvSpPr>
        <dsp:cNvPr id="0" name=""/>
        <dsp:cNvSpPr/>
      </dsp:nvSpPr>
      <dsp:spPr>
        <a:xfrm>
          <a:off x="0" y="49639"/>
          <a:ext cx="9045303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Gazdasági igazgatóságok főbb feladatai</a:t>
          </a:r>
          <a:endParaRPr lang="hu-HU" sz="3300" kern="1200" dirty="0"/>
        </a:p>
      </dsp:txBody>
      <dsp:txXfrm>
        <a:off x="38638" y="88277"/>
        <a:ext cx="8968027" cy="714229"/>
      </dsp:txXfrm>
    </dsp:sp>
    <dsp:sp modelId="{8D9030F8-4D1D-40A2-B2FA-11D2F6661A3F}">
      <dsp:nvSpPr>
        <dsp:cNvPr id="0" name=""/>
        <dsp:cNvSpPr/>
      </dsp:nvSpPr>
      <dsp:spPr>
        <a:xfrm>
          <a:off x="0" y="841144"/>
          <a:ext cx="9045303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18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600" kern="1200" dirty="0" smtClean="0"/>
            <a:t>Rendőri csapaterő szervezett fellépése</a:t>
          </a:r>
          <a:endParaRPr lang="hu-H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600" kern="1200" dirty="0" smtClean="0"/>
            <a:t>Közrend helyreállítása – Készenléti Rendőrség</a:t>
          </a:r>
          <a:endParaRPr lang="hu-HU" sz="2600" kern="1200" dirty="0"/>
        </a:p>
      </dsp:txBody>
      <dsp:txXfrm>
        <a:off x="0" y="841144"/>
        <a:ext cx="9045303" cy="905107"/>
      </dsp:txXfrm>
    </dsp:sp>
    <dsp:sp modelId="{80820910-0BDB-4EB9-BC9B-28FAD3889619}">
      <dsp:nvSpPr>
        <dsp:cNvPr id="0" name=""/>
        <dsp:cNvSpPr/>
      </dsp:nvSpPr>
      <dsp:spPr>
        <a:xfrm>
          <a:off x="0" y="1746252"/>
          <a:ext cx="9045303" cy="791505"/>
        </a:xfrm>
        <a:prstGeom prst="roundRect">
          <a:avLst/>
        </a:prstGeom>
        <a:solidFill>
          <a:schemeClr val="accent5">
            <a:hueOff val="3190587"/>
            <a:satOff val="-31668"/>
            <a:lumOff val="92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Rendkívüli időszakokban végrehajtandó feladatok</a:t>
          </a:r>
          <a:endParaRPr lang="hu-HU" sz="3300" kern="1200" dirty="0"/>
        </a:p>
      </dsp:txBody>
      <dsp:txXfrm>
        <a:off x="38638" y="1784890"/>
        <a:ext cx="8968027" cy="714229"/>
      </dsp:txXfrm>
    </dsp:sp>
    <dsp:sp modelId="{5A3C4DD2-F332-40FA-B494-2981B5BCBC03}">
      <dsp:nvSpPr>
        <dsp:cNvPr id="0" name=""/>
        <dsp:cNvSpPr/>
      </dsp:nvSpPr>
      <dsp:spPr>
        <a:xfrm>
          <a:off x="0" y="2537757"/>
          <a:ext cx="904530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18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600" kern="1200" dirty="0" smtClean="0"/>
            <a:t>Távoli, közeli, végrehajtási, befejező időszak</a:t>
          </a:r>
          <a:endParaRPr lang="hu-HU" sz="2600" kern="1200" dirty="0"/>
        </a:p>
      </dsp:txBody>
      <dsp:txXfrm>
        <a:off x="0" y="2537757"/>
        <a:ext cx="9045303" cy="5464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CE028-B00C-4FFE-A331-9B2304DC62C2}">
      <dsp:nvSpPr>
        <dsp:cNvPr id="0" name=""/>
        <dsp:cNvSpPr/>
      </dsp:nvSpPr>
      <dsp:spPr>
        <a:xfrm>
          <a:off x="870687" y="358"/>
          <a:ext cx="2579556" cy="1547734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003366"/>
              </a:solidFill>
            </a:rPr>
            <a:t>SZÁLLÍTÁSI</a:t>
          </a:r>
          <a:endParaRPr lang="hu-HU" sz="1700" b="1" kern="1200" dirty="0">
            <a:solidFill>
              <a:srgbClr val="003366"/>
            </a:solidFill>
          </a:endParaRPr>
        </a:p>
      </dsp:txBody>
      <dsp:txXfrm>
        <a:off x="870687" y="358"/>
        <a:ext cx="2579556" cy="1547734"/>
      </dsp:txXfrm>
    </dsp:sp>
    <dsp:sp modelId="{3014B4E5-AC4C-4B74-AC8C-80F107BC2E60}">
      <dsp:nvSpPr>
        <dsp:cNvPr id="0" name=""/>
        <dsp:cNvSpPr/>
      </dsp:nvSpPr>
      <dsp:spPr>
        <a:xfrm>
          <a:off x="3708200" y="358"/>
          <a:ext cx="2579556" cy="1547734"/>
        </a:xfrm>
        <a:prstGeom prst="rect">
          <a:avLst/>
        </a:prstGeom>
        <a:solidFill>
          <a:schemeClr val="accent3">
            <a:shade val="50000"/>
            <a:hueOff val="-50471"/>
            <a:satOff val="-446"/>
            <a:lumOff val="1322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003366"/>
              </a:solidFill>
            </a:rPr>
            <a:t>LÉGI SZÁLLÍTÁSI</a:t>
          </a:r>
          <a:endParaRPr lang="hu-HU" sz="1700" b="1" kern="1200" dirty="0">
            <a:solidFill>
              <a:srgbClr val="003366"/>
            </a:solidFill>
          </a:endParaRPr>
        </a:p>
      </dsp:txBody>
      <dsp:txXfrm>
        <a:off x="3708200" y="358"/>
        <a:ext cx="2579556" cy="1547734"/>
      </dsp:txXfrm>
    </dsp:sp>
    <dsp:sp modelId="{9D8E067F-53E0-4911-85CD-CB0E0C823504}">
      <dsp:nvSpPr>
        <dsp:cNvPr id="0" name=""/>
        <dsp:cNvSpPr/>
      </dsp:nvSpPr>
      <dsp:spPr>
        <a:xfrm>
          <a:off x="870687" y="1806047"/>
          <a:ext cx="2579556" cy="1547734"/>
        </a:xfrm>
        <a:prstGeom prst="rect">
          <a:avLst/>
        </a:prstGeom>
        <a:solidFill>
          <a:schemeClr val="accent3">
            <a:shade val="50000"/>
            <a:hueOff val="-100943"/>
            <a:satOff val="-893"/>
            <a:lumOff val="264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003366"/>
              </a:solidFill>
            </a:rPr>
            <a:t>KÜLDEMÉNYSZÁLLÍTÁSI</a:t>
          </a:r>
          <a:endParaRPr lang="hu-HU" sz="1700" b="1" kern="1200" dirty="0">
            <a:solidFill>
              <a:srgbClr val="003366"/>
            </a:solidFill>
          </a:endParaRPr>
        </a:p>
      </dsp:txBody>
      <dsp:txXfrm>
        <a:off x="870687" y="1806047"/>
        <a:ext cx="2579556" cy="1547734"/>
      </dsp:txXfrm>
    </dsp:sp>
    <dsp:sp modelId="{DA45024C-3632-4887-9249-1AD844AA36F0}">
      <dsp:nvSpPr>
        <dsp:cNvPr id="0" name=""/>
        <dsp:cNvSpPr/>
      </dsp:nvSpPr>
      <dsp:spPr>
        <a:xfrm>
          <a:off x="3708200" y="1806047"/>
          <a:ext cx="2579556" cy="1547734"/>
        </a:xfrm>
        <a:prstGeom prst="rect">
          <a:avLst/>
        </a:prstGeom>
        <a:solidFill>
          <a:schemeClr val="accent3">
            <a:shade val="50000"/>
            <a:hueOff val="-151414"/>
            <a:satOff val="-1339"/>
            <a:lumOff val="396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003366"/>
              </a:solidFill>
            </a:rPr>
            <a:t>ÉLELMEZÉSI</a:t>
          </a:r>
          <a:endParaRPr lang="hu-HU" sz="1700" b="1" kern="1200" dirty="0">
            <a:solidFill>
              <a:srgbClr val="003366"/>
            </a:solidFill>
          </a:endParaRPr>
        </a:p>
      </dsp:txBody>
      <dsp:txXfrm>
        <a:off x="3708200" y="1806047"/>
        <a:ext cx="2579556" cy="1547734"/>
      </dsp:txXfrm>
    </dsp:sp>
    <dsp:sp modelId="{A11FF95E-55D1-4677-8C09-09FA6301C1BC}">
      <dsp:nvSpPr>
        <dsp:cNvPr id="0" name=""/>
        <dsp:cNvSpPr/>
      </dsp:nvSpPr>
      <dsp:spPr>
        <a:xfrm>
          <a:off x="870687" y="3611737"/>
          <a:ext cx="2579556" cy="1547734"/>
        </a:xfrm>
        <a:prstGeom prst="rect">
          <a:avLst/>
        </a:prstGeom>
        <a:solidFill>
          <a:schemeClr val="accent3">
            <a:shade val="50000"/>
            <a:hueOff val="-100943"/>
            <a:satOff val="-893"/>
            <a:lumOff val="264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003366"/>
              </a:solidFill>
            </a:rPr>
            <a:t>ELHELYEZÉSI</a:t>
          </a:r>
          <a:endParaRPr lang="hu-HU" sz="1700" b="1" kern="1200" dirty="0">
            <a:solidFill>
              <a:srgbClr val="003366"/>
            </a:solidFill>
          </a:endParaRPr>
        </a:p>
      </dsp:txBody>
      <dsp:txXfrm>
        <a:off x="870687" y="3611737"/>
        <a:ext cx="2579556" cy="1547734"/>
      </dsp:txXfrm>
    </dsp:sp>
    <dsp:sp modelId="{5B0E62FC-B4FA-407F-8E8F-D3741CB2B12D}">
      <dsp:nvSpPr>
        <dsp:cNvPr id="0" name=""/>
        <dsp:cNvSpPr/>
      </dsp:nvSpPr>
      <dsp:spPr>
        <a:xfrm>
          <a:off x="3657021" y="3612095"/>
          <a:ext cx="2579556" cy="1547734"/>
        </a:xfrm>
        <a:prstGeom prst="rect">
          <a:avLst/>
        </a:prstGeom>
        <a:solidFill>
          <a:schemeClr val="accent3">
            <a:shade val="50000"/>
            <a:hueOff val="-50471"/>
            <a:satOff val="-446"/>
            <a:lumOff val="1322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003366"/>
              </a:solidFill>
            </a:rPr>
            <a:t>EGÉSZSÉGÜGYI</a:t>
          </a:r>
          <a:endParaRPr lang="hu-HU" sz="1700" b="1" kern="1200" dirty="0">
            <a:solidFill>
              <a:srgbClr val="003366"/>
            </a:solidFill>
          </a:endParaRPr>
        </a:p>
      </dsp:txBody>
      <dsp:txXfrm>
        <a:off x="3657021" y="3612095"/>
        <a:ext cx="2579556" cy="15477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6EBEE-690B-4393-A780-8C65B84C68EC}">
      <dsp:nvSpPr>
        <dsp:cNvPr id="0" name=""/>
        <dsp:cNvSpPr/>
      </dsp:nvSpPr>
      <dsp:spPr>
        <a:xfrm>
          <a:off x="3508479" y="1925693"/>
          <a:ext cx="2269659" cy="226965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KATASZTRÓFA ELHÁRÍTÁSI FELADATOK</a:t>
          </a:r>
          <a:endParaRPr lang="hu-HU" sz="1600" kern="1200" dirty="0"/>
        </a:p>
      </dsp:txBody>
      <dsp:txXfrm>
        <a:off x="3964781" y="2457350"/>
        <a:ext cx="1357055" cy="1166651"/>
      </dsp:txXfrm>
    </dsp:sp>
    <dsp:sp modelId="{DE4A61A7-1A8B-4A8B-93A8-9D5A5BDDB1F8}">
      <dsp:nvSpPr>
        <dsp:cNvPr id="0" name=""/>
        <dsp:cNvSpPr/>
      </dsp:nvSpPr>
      <dsp:spPr>
        <a:xfrm>
          <a:off x="1293223" y="1305077"/>
          <a:ext cx="2332913" cy="2054083"/>
        </a:xfrm>
        <a:prstGeom prst="gear6">
          <a:avLst/>
        </a:prstGeom>
        <a:solidFill>
          <a:schemeClr val="accent4">
            <a:hueOff val="2931227"/>
            <a:satOff val="9814"/>
            <a:lumOff val="-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KATASZT-RÓFAVÉ-DELMI ERŐ-FORRÁ-SOK</a:t>
          </a:r>
          <a:endParaRPr lang="hu-HU" sz="1600" kern="1200" dirty="0"/>
        </a:p>
      </dsp:txBody>
      <dsp:txXfrm>
        <a:off x="1850876" y="1825324"/>
        <a:ext cx="1217607" cy="1013589"/>
      </dsp:txXfrm>
    </dsp:sp>
    <dsp:sp modelId="{B92358AC-F574-4934-BE34-1FC80384B81B}">
      <dsp:nvSpPr>
        <dsp:cNvPr id="0" name=""/>
        <dsp:cNvSpPr/>
      </dsp:nvSpPr>
      <dsp:spPr>
        <a:xfrm rot="20700000">
          <a:off x="2668124" y="177958"/>
          <a:ext cx="1973619" cy="1806328"/>
        </a:xfrm>
        <a:prstGeom prst="gear6">
          <a:avLst/>
        </a:prstGeom>
        <a:solidFill>
          <a:schemeClr val="accent4">
            <a:hueOff val="5862453"/>
            <a:satOff val="19628"/>
            <a:lumOff val="-1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SZERVEZE-TI ALREND-SZER</a:t>
          </a:r>
          <a:endParaRPr lang="hu-HU" sz="1600" kern="1200" dirty="0"/>
        </a:p>
      </dsp:txBody>
      <dsp:txXfrm rot="-20700000">
        <a:off x="3110919" y="564216"/>
        <a:ext cx="1088029" cy="1033811"/>
      </dsp:txXfrm>
    </dsp:sp>
    <dsp:sp modelId="{E7F3E465-0B37-45E4-94EA-83415FC58421}">
      <dsp:nvSpPr>
        <dsp:cNvPr id="0" name=""/>
        <dsp:cNvSpPr/>
      </dsp:nvSpPr>
      <dsp:spPr>
        <a:xfrm>
          <a:off x="3184573" y="1557508"/>
          <a:ext cx="2905164" cy="2905164"/>
        </a:xfrm>
        <a:prstGeom prst="circularArrow">
          <a:avLst>
            <a:gd name="adj1" fmla="val 4687"/>
            <a:gd name="adj2" fmla="val 299029"/>
            <a:gd name="adj3" fmla="val 2514625"/>
            <a:gd name="adj4" fmla="val 15864599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840EB-4ABA-462F-B485-C9B3E75E6F45}">
      <dsp:nvSpPr>
        <dsp:cNvPr id="0" name=""/>
        <dsp:cNvSpPr/>
      </dsp:nvSpPr>
      <dsp:spPr>
        <a:xfrm>
          <a:off x="1119943" y="919784"/>
          <a:ext cx="2110783" cy="21107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2931227"/>
            <a:satOff val="9814"/>
            <a:lumOff val="-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E9034-6DB6-4FFD-B361-DD56F49A6898}">
      <dsp:nvSpPr>
        <dsp:cNvPr id="0" name=""/>
        <dsp:cNvSpPr/>
      </dsp:nvSpPr>
      <dsp:spPr>
        <a:xfrm>
          <a:off x="2289290" y="-103521"/>
          <a:ext cx="2275849" cy="22758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5862453"/>
            <a:satOff val="19628"/>
            <a:lumOff val="-1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D65A8-FBA3-4981-AD86-6E5B7B30FF50}">
      <dsp:nvSpPr>
        <dsp:cNvPr id="0" name=""/>
        <dsp:cNvSpPr/>
      </dsp:nvSpPr>
      <dsp:spPr>
        <a:xfrm rot="5400000">
          <a:off x="207064" y="413353"/>
          <a:ext cx="620288" cy="103214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0D7D8-CEB3-43ED-A02D-3771DE7AADF5}">
      <dsp:nvSpPr>
        <dsp:cNvPr id="0" name=""/>
        <dsp:cNvSpPr/>
      </dsp:nvSpPr>
      <dsp:spPr>
        <a:xfrm>
          <a:off x="103523" y="721743"/>
          <a:ext cx="931827" cy="81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rgbClr val="C00000"/>
              </a:solidFill>
            </a:rPr>
            <a:t>5M ELV</a:t>
          </a:r>
          <a:endParaRPr lang="hu-HU" sz="2200" b="1" kern="1200" dirty="0">
            <a:solidFill>
              <a:srgbClr val="C00000"/>
            </a:solidFill>
          </a:endParaRPr>
        </a:p>
      </dsp:txBody>
      <dsp:txXfrm>
        <a:off x="103523" y="721743"/>
        <a:ext cx="931827" cy="816801"/>
      </dsp:txXfrm>
    </dsp:sp>
    <dsp:sp modelId="{E64E7EFB-21E6-4DDD-B9C4-4E821D9681E5}">
      <dsp:nvSpPr>
        <dsp:cNvPr id="0" name=""/>
        <dsp:cNvSpPr/>
      </dsp:nvSpPr>
      <dsp:spPr>
        <a:xfrm>
          <a:off x="859534" y="337366"/>
          <a:ext cx="175816" cy="17581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C993-88CD-4609-BC09-807E272B6BEC}">
      <dsp:nvSpPr>
        <dsp:cNvPr id="0" name=""/>
        <dsp:cNvSpPr/>
      </dsp:nvSpPr>
      <dsp:spPr>
        <a:xfrm rot="5400000">
          <a:off x="1347804" y="131076"/>
          <a:ext cx="620288" cy="103214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7757A-F328-4F8B-AFF3-735E67B9F693}">
      <dsp:nvSpPr>
        <dsp:cNvPr id="0" name=""/>
        <dsp:cNvSpPr/>
      </dsp:nvSpPr>
      <dsp:spPr>
        <a:xfrm>
          <a:off x="1244262" y="439466"/>
          <a:ext cx="931827" cy="81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rgbClr val="C00000"/>
              </a:solidFill>
            </a:rPr>
            <a:t>6M ELV</a:t>
          </a:r>
          <a:endParaRPr lang="hu-HU" sz="2200" b="1" kern="1200" dirty="0">
            <a:solidFill>
              <a:srgbClr val="C00000"/>
            </a:solidFill>
          </a:endParaRPr>
        </a:p>
      </dsp:txBody>
      <dsp:txXfrm>
        <a:off x="1244262" y="439466"/>
        <a:ext cx="931827" cy="816801"/>
      </dsp:txXfrm>
    </dsp:sp>
    <dsp:sp modelId="{A7C498DC-332A-4DC3-8BFF-A101EC01C0B6}">
      <dsp:nvSpPr>
        <dsp:cNvPr id="0" name=""/>
        <dsp:cNvSpPr/>
      </dsp:nvSpPr>
      <dsp:spPr>
        <a:xfrm>
          <a:off x="2000274" y="55089"/>
          <a:ext cx="175816" cy="17581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5F967-9BE1-4AC1-8B52-6CDD5C9538BF}">
      <dsp:nvSpPr>
        <dsp:cNvPr id="0" name=""/>
        <dsp:cNvSpPr/>
      </dsp:nvSpPr>
      <dsp:spPr>
        <a:xfrm rot="5400000">
          <a:off x="2488543" y="-151200"/>
          <a:ext cx="620288" cy="103214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3CAA4-2C23-4745-8A91-BE20422E45FC}">
      <dsp:nvSpPr>
        <dsp:cNvPr id="0" name=""/>
        <dsp:cNvSpPr/>
      </dsp:nvSpPr>
      <dsp:spPr>
        <a:xfrm>
          <a:off x="2385002" y="157189"/>
          <a:ext cx="931827" cy="81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rgbClr val="C00000"/>
              </a:solidFill>
            </a:rPr>
            <a:t>7M ELV</a:t>
          </a:r>
          <a:endParaRPr lang="hu-HU" sz="2200" b="1" kern="1200" dirty="0">
            <a:solidFill>
              <a:srgbClr val="C00000"/>
            </a:solidFill>
          </a:endParaRPr>
        </a:p>
      </dsp:txBody>
      <dsp:txXfrm>
        <a:off x="2385002" y="157189"/>
        <a:ext cx="931827" cy="8168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DA195-2966-485A-BA16-682A86F7E6B9}">
      <dsp:nvSpPr>
        <dsp:cNvPr id="0" name=""/>
        <dsp:cNvSpPr/>
      </dsp:nvSpPr>
      <dsp:spPr>
        <a:xfrm>
          <a:off x="-4164737" y="-639097"/>
          <a:ext cx="4962484" cy="4962484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4193C-DDFE-409C-9E04-26C5DE147864}">
      <dsp:nvSpPr>
        <dsp:cNvPr id="0" name=""/>
        <dsp:cNvSpPr/>
      </dsp:nvSpPr>
      <dsp:spPr>
        <a:xfrm>
          <a:off x="349450" y="230194"/>
          <a:ext cx="7614696" cy="4606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6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 hivatásos katasztrófavédelem logisztikai rendszerének, logisztikai feladatainak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stratégiai szintű tervezése, szervezése</a:t>
          </a:r>
          <a:endParaRPr lang="hu-HU" sz="1500" kern="1200" dirty="0"/>
        </a:p>
      </dsp:txBody>
      <dsp:txXfrm>
        <a:off x="349450" y="230194"/>
        <a:ext cx="7614696" cy="460683"/>
      </dsp:txXfrm>
    </dsp:sp>
    <dsp:sp modelId="{E7F759A1-2A47-45DD-BED5-169A5B4CC9C3}">
      <dsp:nvSpPr>
        <dsp:cNvPr id="0" name=""/>
        <dsp:cNvSpPr/>
      </dsp:nvSpPr>
      <dsp:spPr>
        <a:xfrm>
          <a:off x="61523" y="172608"/>
          <a:ext cx="575854" cy="57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A9055-0C14-418E-B0FF-E3BDAACE3C9C}">
      <dsp:nvSpPr>
        <dsp:cNvPr id="0" name=""/>
        <dsp:cNvSpPr/>
      </dsp:nvSpPr>
      <dsp:spPr>
        <a:xfrm>
          <a:off x="679562" y="920998"/>
          <a:ext cx="7284584" cy="4606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főigazgató logisztikai tárgyú döntéseinek felügyelete</a:t>
          </a:r>
          <a:endParaRPr lang="hu-HU" sz="2200" kern="1200" dirty="0"/>
        </a:p>
      </dsp:txBody>
      <dsp:txXfrm>
        <a:off x="679562" y="920998"/>
        <a:ext cx="7284584" cy="460683"/>
      </dsp:txXfrm>
    </dsp:sp>
    <dsp:sp modelId="{DB5C61EB-35A9-4741-BEBE-7127A3C130EF}">
      <dsp:nvSpPr>
        <dsp:cNvPr id="0" name=""/>
        <dsp:cNvSpPr/>
      </dsp:nvSpPr>
      <dsp:spPr>
        <a:xfrm>
          <a:off x="391635" y="863413"/>
          <a:ext cx="575854" cy="57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F4482-6152-40C4-8A75-A61518939E7B}">
      <dsp:nvSpPr>
        <dsp:cNvPr id="0" name=""/>
        <dsp:cNvSpPr/>
      </dsp:nvSpPr>
      <dsp:spPr>
        <a:xfrm>
          <a:off x="780880" y="1611802"/>
          <a:ext cx="7183266" cy="4606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Ellenőrzési feladatok koordinálása</a:t>
          </a:r>
          <a:endParaRPr lang="hu-HU" sz="2200" kern="1200" dirty="0"/>
        </a:p>
      </dsp:txBody>
      <dsp:txXfrm>
        <a:off x="780880" y="1611802"/>
        <a:ext cx="7183266" cy="460683"/>
      </dsp:txXfrm>
    </dsp:sp>
    <dsp:sp modelId="{B0ECC9F0-5357-47F2-88DC-4E12E9340849}">
      <dsp:nvSpPr>
        <dsp:cNvPr id="0" name=""/>
        <dsp:cNvSpPr/>
      </dsp:nvSpPr>
      <dsp:spPr>
        <a:xfrm>
          <a:off x="492953" y="1554217"/>
          <a:ext cx="575854" cy="57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5625E-638A-43AE-9228-68605836CA6D}">
      <dsp:nvSpPr>
        <dsp:cNvPr id="0" name=""/>
        <dsp:cNvSpPr/>
      </dsp:nvSpPr>
      <dsp:spPr>
        <a:xfrm>
          <a:off x="679562" y="2302606"/>
          <a:ext cx="7284584" cy="4606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katasztrófák logisztikai szükségleteinek prognosztizálása</a:t>
          </a:r>
          <a:endParaRPr lang="hu-HU" sz="2200" kern="1200" dirty="0"/>
        </a:p>
      </dsp:txBody>
      <dsp:txXfrm>
        <a:off x="679562" y="2302606"/>
        <a:ext cx="7284584" cy="460683"/>
      </dsp:txXfrm>
    </dsp:sp>
    <dsp:sp modelId="{899D353C-E569-4104-9129-A05CEEE8649A}">
      <dsp:nvSpPr>
        <dsp:cNvPr id="0" name=""/>
        <dsp:cNvSpPr/>
      </dsp:nvSpPr>
      <dsp:spPr>
        <a:xfrm>
          <a:off x="391635" y="2245021"/>
          <a:ext cx="575854" cy="57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8C999-911C-412E-81C9-9DAAD24C415B}">
      <dsp:nvSpPr>
        <dsp:cNvPr id="0" name=""/>
        <dsp:cNvSpPr/>
      </dsp:nvSpPr>
      <dsp:spPr>
        <a:xfrm>
          <a:off x="349450" y="2993411"/>
          <a:ext cx="7614696" cy="4606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veszélyelhárítási terv logisztikai részének kidolgozása</a:t>
          </a:r>
          <a:endParaRPr lang="hu-HU" sz="2200" kern="1200" dirty="0"/>
        </a:p>
      </dsp:txBody>
      <dsp:txXfrm>
        <a:off x="349450" y="2993411"/>
        <a:ext cx="7614696" cy="460683"/>
      </dsp:txXfrm>
    </dsp:sp>
    <dsp:sp modelId="{6876E25E-3BCA-4A83-B496-98A6C250E327}">
      <dsp:nvSpPr>
        <dsp:cNvPr id="0" name=""/>
        <dsp:cNvSpPr/>
      </dsp:nvSpPr>
      <dsp:spPr>
        <a:xfrm>
          <a:off x="61523" y="2935825"/>
          <a:ext cx="575854" cy="57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8703F-CD8A-46AE-A0BE-8153E81C08C7}">
      <dsp:nvSpPr>
        <dsp:cNvPr id="0" name=""/>
        <dsp:cNvSpPr/>
      </dsp:nvSpPr>
      <dsp:spPr>
        <a:xfrm>
          <a:off x="1572785" y="0"/>
          <a:ext cx="2200043" cy="22003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BF877-F6D1-4D06-9A5C-A5130EECFBDE}">
      <dsp:nvSpPr>
        <dsp:cNvPr id="0" name=""/>
        <dsp:cNvSpPr/>
      </dsp:nvSpPr>
      <dsp:spPr>
        <a:xfrm>
          <a:off x="2059067" y="794403"/>
          <a:ext cx="1222521" cy="61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1. lépcső</a:t>
          </a:r>
          <a:endParaRPr lang="hu-HU" sz="1700" kern="1200" dirty="0"/>
        </a:p>
      </dsp:txBody>
      <dsp:txXfrm>
        <a:off x="2059067" y="794403"/>
        <a:ext cx="1222521" cy="611114"/>
      </dsp:txXfrm>
    </dsp:sp>
    <dsp:sp modelId="{CEF0659F-E1CD-4E72-BDBC-F55510C5E445}">
      <dsp:nvSpPr>
        <dsp:cNvPr id="0" name=""/>
        <dsp:cNvSpPr/>
      </dsp:nvSpPr>
      <dsp:spPr>
        <a:xfrm>
          <a:off x="961731" y="1264280"/>
          <a:ext cx="2200043" cy="22003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1595294"/>
            <a:satOff val="-15834"/>
            <a:lumOff val="46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8A14E-2DED-4E82-9734-2014341613EA}">
      <dsp:nvSpPr>
        <dsp:cNvPr id="0" name=""/>
        <dsp:cNvSpPr/>
      </dsp:nvSpPr>
      <dsp:spPr>
        <a:xfrm>
          <a:off x="1450491" y="2065997"/>
          <a:ext cx="1222521" cy="61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2. lépcső</a:t>
          </a:r>
          <a:endParaRPr lang="hu-HU" sz="1700" kern="1200" dirty="0"/>
        </a:p>
      </dsp:txBody>
      <dsp:txXfrm>
        <a:off x="1450491" y="2065997"/>
        <a:ext cx="1222521" cy="611114"/>
      </dsp:txXfrm>
    </dsp:sp>
    <dsp:sp modelId="{A1FEB160-95DE-4349-9DA2-81E54A32AB1B}">
      <dsp:nvSpPr>
        <dsp:cNvPr id="0" name=""/>
        <dsp:cNvSpPr/>
      </dsp:nvSpPr>
      <dsp:spPr>
        <a:xfrm>
          <a:off x="1729370" y="2679854"/>
          <a:ext cx="1890178" cy="18909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3190587"/>
            <a:satOff val="-31668"/>
            <a:lumOff val="92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76CC5-69AD-489D-AC25-43A42907FC2A}">
      <dsp:nvSpPr>
        <dsp:cNvPr id="0" name=""/>
        <dsp:cNvSpPr/>
      </dsp:nvSpPr>
      <dsp:spPr>
        <a:xfrm>
          <a:off x="2061959" y="3339419"/>
          <a:ext cx="1222521" cy="61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MENTÉSI FELADATOK</a:t>
          </a:r>
          <a:endParaRPr lang="hu-HU" sz="1700" kern="1200" dirty="0"/>
        </a:p>
      </dsp:txBody>
      <dsp:txXfrm>
        <a:off x="2061959" y="3339419"/>
        <a:ext cx="1222521" cy="611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EAE1-A8BC-4F26-B54C-F67C153E4445}">
      <dsp:nvSpPr>
        <dsp:cNvPr id="0" name=""/>
        <dsp:cNvSpPr/>
      </dsp:nvSpPr>
      <dsp:spPr>
        <a:xfrm>
          <a:off x="0" y="360097"/>
          <a:ext cx="1759238" cy="1055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Késztermék elosztó központ</a:t>
          </a:r>
          <a:endParaRPr lang="hu-HU" sz="2000" kern="1200" dirty="0"/>
        </a:p>
      </dsp:txBody>
      <dsp:txXfrm>
        <a:off x="0" y="360097"/>
        <a:ext cx="1759238" cy="1055543"/>
      </dsp:txXfrm>
    </dsp:sp>
    <dsp:sp modelId="{DDB16FEB-8F36-4D02-86A4-BECCC296AA0A}">
      <dsp:nvSpPr>
        <dsp:cNvPr id="0" name=""/>
        <dsp:cNvSpPr/>
      </dsp:nvSpPr>
      <dsp:spPr>
        <a:xfrm>
          <a:off x="1935162" y="360097"/>
          <a:ext cx="1759238" cy="1055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Menedzselés</a:t>
          </a:r>
          <a:endParaRPr lang="hu-HU" sz="2000" kern="1200" dirty="0"/>
        </a:p>
      </dsp:txBody>
      <dsp:txXfrm>
        <a:off x="1935162" y="360097"/>
        <a:ext cx="1759238" cy="1055543"/>
      </dsp:txXfrm>
    </dsp:sp>
    <dsp:sp modelId="{9149542C-FBDC-4EC4-92A1-00201B61290E}">
      <dsp:nvSpPr>
        <dsp:cNvPr id="0" name=""/>
        <dsp:cNvSpPr/>
      </dsp:nvSpPr>
      <dsp:spPr>
        <a:xfrm>
          <a:off x="3870325" y="360097"/>
          <a:ext cx="1759238" cy="1055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Költség csökkentés</a:t>
          </a:r>
          <a:endParaRPr lang="hu-HU" sz="2000" kern="1200" dirty="0"/>
        </a:p>
      </dsp:txBody>
      <dsp:txXfrm>
        <a:off x="3870325" y="360097"/>
        <a:ext cx="1759238" cy="1055543"/>
      </dsp:txXfrm>
    </dsp:sp>
    <dsp:sp modelId="{4C8E3F51-AFB4-477A-9997-43C4A35DA8CE}">
      <dsp:nvSpPr>
        <dsp:cNvPr id="0" name=""/>
        <dsp:cNvSpPr/>
      </dsp:nvSpPr>
      <dsp:spPr>
        <a:xfrm>
          <a:off x="967581" y="1591564"/>
          <a:ext cx="1759238" cy="1055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Raktározási költség csökkentés</a:t>
          </a:r>
          <a:endParaRPr lang="hu-HU" sz="2000" kern="1200" dirty="0"/>
        </a:p>
      </dsp:txBody>
      <dsp:txXfrm>
        <a:off x="967581" y="1591564"/>
        <a:ext cx="1759238" cy="1055543"/>
      </dsp:txXfrm>
    </dsp:sp>
    <dsp:sp modelId="{C7200174-5355-4BA9-A83F-E5E8C55FB04C}">
      <dsp:nvSpPr>
        <dsp:cNvPr id="0" name=""/>
        <dsp:cNvSpPr/>
      </dsp:nvSpPr>
      <dsp:spPr>
        <a:xfrm>
          <a:off x="2902743" y="1591564"/>
          <a:ext cx="1759238" cy="1055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002060"/>
              </a:solidFill>
            </a:rPr>
            <a:t>SZÁLLÍTÁSI KÖLTSÉGEK EMELKEDÉSE</a:t>
          </a:r>
          <a:endParaRPr lang="hu-HU" sz="2000" b="1" kern="1200" dirty="0">
            <a:solidFill>
              <a:srgbClr val="002060"/>
            </a:solidFill>
          </a:endParaRPr>
        </a:p>
      </dsp:txBody>
      <dsp:txXfrm>
        <a:off x="2902743" y="1591564"/>
        <a:ext cx="1759238" cy="1055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B052C-AAF4-4F24-A19F-D545501F9828}">
      <dsp:nvSpPr>
        <dsp:cNvPr id="0" name=""/>
        <dsp:cNvSpPr/>
      </dsp:nvSpPr>
      <dsp:spPr>
        <a:xfrm>
          <a:off x="1527879" y="0"/>
          <a:ext cx="2059893" cy="11443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Ellátási logisztika</a:t>
          </a:r>
          <a:endParaRPr lang="hu-HU" sz="2600" kern="1200" dirty="0"/>
        </a:p>
      </dsp:txBody>
      <dsp:txXfrm>
        <a:off x="1561397" y="33518"/>
        <a:ext cx="1992857" cy="1077349"/>
      </dsp:txXfrm>
    </dsp:sp>
    <dsp:sp modelId="{CA6DD186-5441-4770-A77D-48CC157CA419}">
      <dsp:nvSpPr>
        <dsp:cNvPr id="0" name=""/>
        <dsp:cNvSpPr/>
      </dsp:nvSpPr>
      <dsp:spPr>
        <a:xfrm>
          <a:off x="4503281" y="0"/>
          <a:ext cx="2059893" cy="11443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Anyagellátás problémái</a:t>
          </a:r>
          <a:endParaRPr lang="hu-HU" sz="2600" kern="1200" dirty="0"/>
        </a:p>
      </dsp:txBody>
      <dsp:txXfrm>
        <a:off x="4536799" y="33518"/>
        <a:ext cx="1992857" cy="1077349"/>
      </dsp:txXfrm>
    </dsp:sp>
    <dsp:sp modelId="{5DA66FAF-F4DC-47B8-9AC8-D9EC9C3524B3}">
      <dsp:nvSpPr>
        <dsp:cNvPr id="0" name=""/>
        <dsp:cNvSpPr/>
      </dsp:nvSpPr>
      <dsp:spPr>
        <a:xfrm>
          <a:off x="3616382" y="4863637"/>
          <a:ext cx="858289" cy="858289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2F6F9-5C0F-480C-A722-2E24D6CDDE86}">
      <dsp:nvSpPr>
        <dsp:cNvPr id="0" name=""/>
        <dsp:cNvSpPr/>
      </dsp:nvSpPr>
      <dsp:spPr>
        <a:xfrm>
          <a:off x="1470660" y="4504300"/>
          <a:ext cx="5149734" cy="3478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0D72B-4E6F-4657-91CC-97EDFA53E3A8}">
      <dsp:nvSpPr>
        <dsp:cNvPr id="0" name=""/>
        <dsp:cNvSpPr/>
      </dsp:nvSpPr>
      <dsp:spPr>
        <a:xfrm>
          <a:off x="4503302" y="3468107"/>
          <a:ext cx="2059893" cy="1499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szerződéskötés, beszállítások ütemezése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Raktározás, kapcsolattartás a szállítókkal</a:t>
          </a:r>
          <a:endParaRPr lang="hu-HU" sz="1500" kern="1200" dirty="0"/>
        </a:p>
      </dsp:txBody>
      <dsp:txXfrm>
        <a:off x="4576515" y="3541320"/>
        <a:ext cx="1913467" cy="1353349"/>
      </dsp:txXfrm>
    </dsp:sp>
    <dsp:sp modelId="{597EB1A0-44D9-4579-8459-9C372A85EF46}">
      <dsp:nvSpPr>
        <dsp:cNvPr id="0" name=""/>
        <dsp:cNvSpPr/>
      </dsp:nvSpPr>
      <dsp:spPr>
        <a:xfrm>
          <a:off x="4503281" y="2471872"/>
          <a:ext cx="2059893" cy="9612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szállítók kiválasztása, beszállítói hálózat kialakítása</a:t>
          </a:r>
          <a:endParaRPr lang="hu-HU" sz="1600" kern="1200" dirty="0"/>
        </a:p>
      </dsp:txBody>
      <dsp:txXfrm>
        <a:off x="4550207" y="2518798"/>
        <a:ext cx="1966041" cy="867431"/>
      </dsp:txXfrm>
    </dsp:sp>
    <dsp:sp modelId="{7BEB57A4-5087-405A-96B3-D683652C9605}">
      <dsp:nvSpPr>
        <dsp:cNvPr id="0" name=""/>
        <dsp:cNvSpPr/>
      </dsp:nvSpPr>
      <dsp:spPr>
        <a:xfrm>
          <a:off x="4503281" y="1441925"/>
          <a:ext cx="2059893" cy="9612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külső forrásokból beszerzendő anyagok meghatározása</a:t>
          </a:r>
          <a:endParaRPr lang="hu-HU" sz="1600" kern="1200" dirty="0"/>
        </a:p>
      </dsp:txBody>
      <dsp:txXfrm>
        <a:off x="4550207" y="1488851"/>
        <a:ext cx="1966041" cy="867431"/>
      </dsp:txXfrm>
    </dsp:sp>
    <dsp:sp modelId="{C0CDF49B-9232-4F93-8064-84EB4AA7A7C2}">
      <dsp:nvSpPr>
        <dsp:cNvPr id="0" name=""/>
        <dsp:cNvSpPr/>
      </dsp:nvSpPr>
      <dsp:spPr>
        <a:xfrm>
          <a:off x="1527879" y="3501819"/>
          <a:ext cx="2059893" cy="9612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ellátási stratégia folyamatos fejlesztése</a:t>
          </a:r>
          <a:endParaRPr lang="hu-HU" sz="1600" kern="1200" dirty="0"/>
        </a:p>
      </dsp:txBody>
      <dsp:txXfrm>
        <a:off x="1574805" y="3548745"/>
        <a:ext cx="1966041" cy="867431"/>
      </dsp:txXfrm>
    </dsp:sp>
    <dsp:sp modelId="{3069A4F3-92F4-45FB-958A-DA4552530D02}">
      <dsp:nvSpPr>
        <dsp:cNvPr id="0" name=""/>
        <dsp:cNvSpPr/>
      </dsp:nvSpPr>
      <dsp:spPr>
        <a:xfrm>
          <a:off x="1527879" y="2471872"/>
          <a:ext cx="2059893" cy="9612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beszerzés szervezését és megvalósítását</a:t>
          </a:r>
          <a:endParaRPr lang="hu-HU" sz="1600" kern="1200" dirty="0"/>
        </a:p>
      </dsp:txBody>
      <dsp:txXfrm>
        <a:off x="1574805" y="2518798"/>
        <a:ext cx="1966041" cy="867431"/>
      </dsp:txXfrm>
    </dsp:sp>
    <dsp:sp modelId="{56186FA3-F948-4191-8784-9EF23FDA1D54}">
      <dsp:nvSpPr>
        <dsp:cNvPr id="0" name=""/>
        <dsp:cNvSpPr/>
      </dsp:nvSpPr>
      <dsp:spPr>
        <a:xfrm>
          <a:off x="1527879" y="1441925"/>
          <a:ext cx="2059893" cy="9612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ellátási és a készletezési stratégia kialakítása</a:t>
          </a:r>
          <a:endParaRPr lang="hu-HU" sz="1600" kern="1200" dirty="0"/>
        </a:p>
      </dsp:txBody>
      <dsp:txXfrm>
        <a:off x="1574805" y="1488851"/>
        <a:ext cx="1966041" cy="867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59A1-677F-435E-BF92-55B2BA60DDCF}">
      <dsp:nvSpPr>
        <dsp:cNvPr id="0" name=""/>
        <dsp:cNvSpPr/>
      </dsp:nvSpPr>
      <dsp:spPr>
        <a:xfrm>
          <a:off x="2805540" y="2042587"/>
          <a:ext cx="2496495" cy="249649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/>
            <a:t>hiány miatti veszteség költsége</a:t>
          </a:r>
          <a:r>
            <a:rPr lang="hu-HU" sz="2100" kern="1200" dirty="0" smtClean="0"/>
            <a:t> </a:t>
          </a:r>
          <a:endParaRPr lang="hu-HU" sz="2100" kern="1200" dirty="0"/>
        </a:p>
      </dsp:txBody>
      <dsp:txXfrm>
        <a:off x="3307447" y="2627379"/>
        <a:ext cx="1492681" cy="1283250"/>
      </dsp:txXfrm>
    </dsp:sp>
    <dsp:sp modelId="{68CABEA7-E976-432C-9C77-1DCEA8BEE098}">
      <dsp:nvSpPr>
        <dsp:cNvPr id="0" name=""/>
        <dsp:cNvSpPr/>
      </dsp:nvSpPr>
      <dsp:spPr>
        <a:xfrm>
          <a:off x="1059091" y="1452506"/>
          <a:ext cx="2287479" cy="1815633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Készlet-tartási vagy raktározási költség</a:t>
          </a:r>
          <a:r>
            <a:rPr lang="hu-HU" sz="1800" kern="1200" dirty="0" smtClean="0"/>
            <a:t> </a:t>
          </a:r>
          <a:endParaRPr lang="hu-HU" sz="1800" kern="1200" dirty="0"/>
        </a:p>
      </dsp:txBody>
      <dsp:txXfrm>
        <a:off x="1584770" y="1912360"/>
        <a:ext cx="1236121" cy="895925"/>
      </dsp:txXfrm>
    </dsp:sp>
    <dsp:sp modelId="{CDE7A3E9-1525-49E0-8511-CB5F306FD126}">
      <dsp:nvSpPr>
        <dsp:cNvPr id="0" name=""/>
        <dsp:cNvSpPr/>
      </dsp:nvSpPr>
      <dsp:spPr>
        <a:xfrm rot="20700000">
          <a:off x="2311955" y="199904"/>
          <a:ext cx="1778949" cy="177894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gyártási vagy rendelési költség</a:t>
          </a:r>
          <a:endParaRPr lang="hu-HU" sz="1800" b="0" kern="1200" dirty="0"/>
        </a:p>
      </dsp:txBody>
      <dsp:txXfrm rot="-20700000">
        <a:off x="2702131" y="590080"/>
        <a:ext cx="998598" cy="998598"/>
      </dsp:txXfrm>
    </dsp:sp>
    <dsp:sp modelId="{A9BC3FBB-5AF1-46E8-8DC6-5FD46EE91610}">
      <dsp:nvSpPr>
        <dsp:cNvPr id="0" name=""/>
        <dsp:cNvSpPr/>
      </dsp:nvSpPr>
      <dsp:spPr>
        <a:xfrm>
          <a:off x="2559357" y="1663706"/>
          <a:ext cx="3195514" cy="3195514"/>
        </a:xfrm>
        <a:prstGeom prst="circularArrow">
          <a:avLst>
            <a:gd name="adj1" fmla="val 4687"/>
            <a:gd name="adj2" fmla="val 299029"/>
            <a:gd name="adj3" fmla="val 2523843"/>
            <a:gd name="adj4" fmla="val 1584483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64719-8C8A-415A-9736-4B6A70967F7B}">
      <dsp:nvSpPr>
        <dsp:cNvPr id="0" name=""/>
        <dsp:cNvSpPr/>
      </dsp:nvSpPr>
      <dsp:spPr>
        <a:xfrm>
          <a:off x="903841" y="1026078"/>
          <a:ext cx="2321740" cy="23217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9B57E-3839-447E-B7B0-9D6E3EBD5208}">
      <dsp:nvSpPr>
        <dsp:cNvPr id="0" name=""/>
        <dsp:cNvSpPr/>
      </dsp:nvSpPr>
      <dsp:spPr>
        <a:xfrm>
          <a:off x="1900465" y="-191231"/>
          <a:ext cx="2503304" cy="25033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B2172-AA3C-4FC2-B9D3-822A28703159}">
      <dsp:nvSpPr>
        <dsp:cNvPr id="0" name=""/>
        <dsp:cNvSpPr/>
      </dsp:nvSpPr>
      <dsp:spPr>
        <a:xfrm rot="5400000">
          <a:off x="2008700" y="112388"/>
          <a:ext cx="1317734" cy="1146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VASÚTI</a:t>
          </a:r>
          <a:endParaRPr lang="hu-HU" sz="1500" kern="1200" dirty="0"/>
        </a:p>
      </dsp:txBody>
      <dsp:txXfrm rot="-5400000">
        <a:off x="2273005" y="232082"/>
        <a:ext cx="789124" cy="907040"/>
      </dsp:txXfrm>
    </dsp:sp>
    <dsp:sp modelId="{E6922523-9AD6-48A1-BA1C-208B9E2A02A8}">
      <dsp:nvSpPr>
        <dsp:cNvPr id="0" name=""/>
        <dsp:cNvSpPr/>
      </dsp:nvSpPr>
      <dsp:spPr>
        <a:xfrm>
          <a:off x="3275570" y="290283"/>
          <a:ext cx="1470591" cy="79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F0000-B362-451A-9614-8D9B7B0E15C1}">
      <dsp:nvSpPr>
        <dsp:cNvPr id="0" name=""/>
        <dsp:cNvSpPr/>
      </dsp:nvSpPr>
      <dsp:spPr>
        <a:xfrm rot="5400000">
          <a:off x="770557" y="112388"/>
          <a:ext cx="1317734" cy="1146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KÖZÚTI</a:t>
          </a:r>
          <a:endParaRPr lang="hu-HU" sz="1600" kern="1200" dirty="0"/>
        </a:p>
      </dsp:txBody>
      <dsp:txXfrm rot="-5400000">
        <a:off x="1034862" y="232082"/>
        <a:ext cx="789124" cy="907040"/>
      </dsp:txXfrm>
    </dsp:sp>
    <dsp:sp modelId="{FD5A66DD-7905-45CF-B561-9DC4C24D7ADE}">
      <dsp:nvSpPr>
        <dsp:cNvPr id="0" name=""/>
        <dsp:cNvSpPr/>
      </dsp:nvSpPr>
      <dsp:spPr>
        <a:xfrm rot="5400000">
          <a:off x="1387257" y="1230881"/>
          <a:ext cx="1317734" cy="1146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	</a:t>
          </a:r>
          <a:endParaRPr lang="hu-HU" sz="1300" kern="1200" dirty="0"/>
        </a:p>
      </dsp:txBody>
      <dsp:txXfrm rot="-5400000">
        <a:off x="1651562" y="1350575"/>
        <a:ext cx="789124" cy="907040"/>
      </dsp:txXfrm>
    </dsp:sp>
    <dsp:sp modelId="{6769623E-2C10-49BB-9CCA-D880A06EE73D}">
      <dsp:nvSpPr>
        <dsp:cNvPr id="0" name=""/>
        <dsp:cNvSpPr/>
      </dsp:nvSpPr>
      <dsp:spPr>
        <a:xfrm>
          <a:off x="898520" y="1470319"/>
          <a:ext cx="1423153" cy="79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LÉGI</a:t>
          </a:r>
          <a:endParaRPr lang="hu-HU" sz="1600" kern="1200" dirty="0"/>
        </a:p>
      </dsp:txBody>
      <dsp:txXfrm>
        <a:off x="898520" y="1470319"/>
        <a:ext cx="1423153" cy="790640"/>
      </dsp:txXfrm>
    </dsp:sp>
    <dsp:sp modelId="{E37868B2-B1C1-4E26-BCD1-C751DEA63845}">
      <dsp:nvSpPr>
        <dsp:cNvPr id="0" name=""/>
        <dsp:cNvSpPr/>
      </dsp:nvSpPr>
      <dsp:spPr>
        <a:xfrm rot="5400000">
          <a:off x="2625400" y="1230881"/>
          <a:ext cx="1317734" cy="11464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VÍZI</a:t>
          </a:r>
          <a:endParaRPr lang="hu-HU" sz="1600" kern="1200" dirty="0"/>
        </a:p>
      </dsp:txBody>
      <dsp:txXfrm rot="-5400000">
        <a:off x="2889705" y="1350575"/>
        <a:ext cx="789124" cy="907040"/>
      </dsp:txXfrm>
    </dsp:sp>
    <dsp:sp modelId="{7A2FA881-4358-49DA-8321-1D7835A8FE07}">
      <dsp:nvSpPr>
        <dsp:cNvPr id="0" name=""/>
        <dsp:cNvSpPr/>
      </dsp:nvSpPr>
      <dsp:spPr>
        <a:xfrm rot="5400000">
          <a:off x="2043283" y="2398482"/>
          <a:ext cx="1494982" cy="13486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VEZETÉ-KES</a:t>
          </a:r>
          <a:endParaRPr lang="hu-HU" sz="1500" kern="1200" dirty="0"/>
        </a:p>
      </dsp:txBody>
      <dsp:txXfrm rot="-5400000">
        <a:off x="2330218" y="2562297"/>
        <a:ext cx="921112" cy="1021040"/>
      </dsp:txXfrm>
    </dsp:sp>
    <dsp:sp modelId="{2D715FB3-53D5-46D8-B4AD-2D140D1A87BF}">
      <dsp:nvSpPr>
        <dsp:cNvPr id="0" name=""/>
        <dsp:cNvSpPr/>
      </dsp:nvSpPr>
      <dsp:spPr>
        <a:xfrm>
          <a:off x="3275570" y="2646688"/>
          <a:ext cx="1470591" cy="79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63512-A0FB-4AA2-A118-3C4C4EEEF55E}">
      <dsp:nvSpPr>
        <dsp:cNvPr id="0" name=""/>
        <dsp:cNvSpPr/>
      </dsp:nvSpPr>
      <dsp:spPr>
        <a:xfrm rot="5400000">
          <a:off x="402672" y="2230658"/>
          <a:ext cx="1556573" cy="16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SODRONY KÖTÉLPÁLYA</a:t>
          </a:r>
          <a:endParaRPr lang="hu-HU" sz="1400" kern="1200" dirty="0"/>
        </a:p>
      </dsp:txBody>
      <dsp:txXfrm rot="-5400000">
        <a:off x="640058" y="2523151"/>
        <a:ext cx="1081801" cy="1037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D851E-6EA2-42A5-BD33-667ADE6FA304}">
      <dsp:nvSpPr>
        <dsp:cNvPr id="0" name=""/>
        <dsp:cNvSpPr/>
      </dsp:nvSpPr>
      <dsp:spPr>
        <a:xfrm>
          <a:off x="2075949" y="1862"/>
          <a:ext cx="1009308" cy="656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HELYI</a:t>
          </a:r>
          <a:endParaRPr lang="hu-HU" sz="900" kern="1200" dirty="0"/>
        </a:p>
      </dsp:txBody>
      <dsp:txXfrm>
        <a:off x="2107975" y="33888"/>
        <a:ext cx="945256" cy="591998"/>
      </dsp:txXfrm>
    </dsp:sp>
    <dsp:sp modelId="{0FCEAEDA-8F07-4FB9-A6F5-07A2E4007BBB}">
      <dsp:nvSpPr>
        <dsp:cNvPr id="0" name=""/>
        <dsp:cNvSpPr/>
      </dsp:nvSpPr>
      <dsp:spPr>
        <a:xfrm>
          <a:off x="1035124" y="329887"/>
          <a:ext cx="3090958" cy="3090958"/>
        </a:xfrm>
        <a:custGeom>
          <a:avLst/>
          <a:gdLst/>
          <a:ahLst/>
          <a:cxnLst/>
          <a:rect l="0" t="0" r="0" b="0"/>
          <a:pathLst>
            <a:path>
              <a:moveTo>
                <a:pt x="2056581" y="86959"/>
              </a:moveTo>
              <a:arcTo wR="1545479" hR="1545479" stAng="17358706" swAng="150101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A94DB-79C2-41D7-80DE-BCC9AB06AFD9}">
      <dsp:nvSpPr>
        <dsp:cNvPr id="0" name=""/>
        <dsp:cNvSpPr/>
      </dsp:nvSpPr>
      <dsp:spPr>
        <a:xfrm>
          <a:off x="3414373" y="774601"/>
          <a:ext cx="1009308" cy="656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HELYKÖZI</a:t>
          </a:r>
          <a:endParaRPr lang="hu-HU" sz="900" kern="1200" dirty="0"/>
        </a:p>
      </dsp:txBody>
      <dsp:txXfrm>
        <a:off x="3446399" y="806627"/>
        <a:ext cx="945256" cy="591998"/>
      </dsp:txXfrm>
    </dsp:sp>
    <dsp:sp modelId="{BFC87D59-6CCE-440D-812C-94139212EFA3}">
      <dsp:nvSpPr>
        <dsp:cNvPr id="0" name=""/>
        <dsp:cNvSpPr/>
      </dsp:nvSpPr>
      <dsp:spPr>
        <a:xfrm>
          <a:off x="1035124" y="329887"/>
          <a:ext cx="3090958" cy="3090958"/>
        </a:xfrm>
        <a:custGeom>
          <a:avLst/>
          <a:gdLst/>
          <a:ahLst/>
          <a:cxnLst/>
          <a:rect l="0" t="0" r="0" b="0"/>
          <a:pathLst>
            <a:path>
              <a:moveTo>
                <a:pt x="3028126" y="1109290"/>
              </a:moveTo>
              <a:arcTo wR="1545479" hR="1545479" stAng="20616380" swAng="1967240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D7270-0F23-4D92-8F97-201B4E30D186}">
      <dsp:nvSpPr>
        <dsp:cNvPr id="0" name=""/>
        <dsp:cNvSpPr/>
      </dsp:nvSpPr>
      <dsp:spPr>
        <a:xfrm>
          <a:off x="3414373" y="2320080"/>
          <a:ext cx="1009308" cy="656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ELŐVÁROSI</a:t>
          </a:r>
          <a:endParaRPr lang="hu-HU" sz="900" kern="1200" dirty="0"/>
        </a:p>
      </dsp:txBody>
      <dsp:txXfrm>
        <a:off x="3446399" y="2352106"/>
        <a:ext cx="945256" cy="591998"/>
      </dsp:txXfrm>
    </dsp:sp>
    <dsp:sp modelId="{E96284A5-AD80-4B82-B863-D350A8079461}">
      <dsp:nvSpPr>
        <dsp:cNvPr id="0" name=""/>
        <dsp:cNvSpPr/>
      </dsp:nvSpPr>
      <dsp:spPr>
        <a:xfrm>
          <a:off x="1035124" y="329887"/>
          <a:ext cx="3090958" cy="3090958"/>
        </a:xfrm>
        <a:custGeom>
          <a:avLst/>
          <a:gdLst/>
          <a:ahLst/>
          <a:cxnLst/>
          <a:rect l="0" t="0" r="0" b="0"/>
          <a:pathLst>
            <a:path>
              <a:moveTo>
                <a:pt x="2625419" y="2651025"/>
              </a:moveTo>
              <a:arcTo wR="1545479" hR="1545479" stAng="2740276" swAng="150101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A6F7E-C42D-424A-ACA1-E73D281895CC}">
      <dsp:nvSpPr>
        <dsp:cNvPr id="0" name=""/>
        <dsp:cNvSpPr/>
      </dsp:nvSpPr>
      <dsp:spPr>
        <a:xfrm>
          <a:off x="2075949" y="3092820"/>
          <a:ext cx="1009308" cy="656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TÁVOLSÁGI</a:t>
          </a:r>
          <a:endParaRPr lang="hu-HU" sz="900" kern="1200" dirty="0"/>
        </a:p>
      </dsp:txBody>
      <dsp:txXfrm>
        <a:off x="2107975" y="3124846"/>
        <a:ext cx="945256" cy="591998"/>
      </dsp:txXfrm>
    </dsp:sp>
    <dsp:sp modelId="{8F098021-8639-420F-A16B-0E160437BE0B}">
      <dsp:nvSpPr>
        <dsp:cNvPr id="0" name=""/>
        <dsp:cNvSpPr/>
      </dsp:nvSpPr>
      <dsp:spPr>
        <a:xfrm>
          <a:off x="1035124" y="329887"/>
          <a:ext cx="3090958" cy="3090958"/>
        </a:xfrm>
        <a:custGeom>
          <a:avLst/>
          <a:gdLst/>
          <a:ahLst/>
          <a:cxnLst/>
          <a:rect l="0" t="0" r="0" b="0"/>
          <a:pathLst>
            <a:path>
              <a:moveTo>
                <a:pt x="1034376" y="3003998"/>
              </a:moveTo>
              <a:arcTo wR="1545479" hR="1545479" stAng="6558706" swAng="150101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CF3ED-5B50-439D-A24E-45C3EF253A0A}">
      <dsp:nvSpPr>
        <dsp:cNvPr id="0" name=""/>
        <dsp:cNvSpPr/>
      </dsp:nvSpPr>
      <dsp:spPr>
        <a:xfrm>
          <a:off x="737525" y="2320080"/>
          <a:ext cx="1009308" cy="656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KONTINENTÁLIS</a:t>
          </a:r>
          <a:endParaRPr lang="hu-HU" sz="900" kern="1200" dirty="0"/>
        </a:p>
      </dsp:txBody>
      <dsp:txXfrm>
        <a:off x="769551" y="2352106"/>
        <a:ext cx="945256" cy="591998"/>
      </dsp:txXfrm>
    </dsp:sp>
    <dsp:sp modelId="{3F60EEE7-AB07-4A65-BB58-94E3AD56697B}">
      <dsp:nvSpPr>
        <dsp:cNvPr id="0" name=""/>
        <dsp:cNvSpPr/>
      </dsp:nvSpPr>
      <dsp:spPr>
        <a:xfrm>
          <a:off x="1035124" y="329887"/>
          <a:ext cx="3090958" cy="3090958"/>
        </a:xfrm>
        <a:custGeom>
          <a:avLst/>
          <a:gdLst/>
          <a:ahLst/>
          <a:cxnLst/>
          <a:rect l="0" t="0" r="0" b="0"/>
          <a:pathLst>
            <a:path>
              <a:moveTo>
                <a:pt x="62831" y="1981667"/>
              </a:moveTo>
              <a:arcTo wR="1545479" hR="1545479" stAng="9816380" swAng="1967240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49CBC-B773-4BCE-A021-027F0035CC15}">
      <dsp:nvSpPr>
        <dsp:cNvPr id="0" name=""/>
        <dsp:cNvSpPr/>
      </dsp:nvSpPr>
      <dsp:spPr>
        <a:xfrm>
          <a:off x="737525" y="774601"/>
          <a:ext cx="1009308" cy="656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INTER-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KONTINENTÁLIS</a:t>
          </a:r>
        </a:p>
      </dsp:txBody>
      <dsp:txXfrm>
        <a:off x="769551" y="806627"/>
        <a:ext cx="945256" cy="591998"/>
      </dsp:txXfrm>
    </dsp:sp>
    <dsp:sp modelId="{371F0096-A822-4253-8096-B8CEF9BDD587}">
      <dsp:nvSpPr>
        <dsp:cNvPr id="0" name=""/>
        <dsp:cNvSpPr/>
      </dsp:nvSpPr>
      <dsp:spPr>
        <a:xfrm>
          <a:off x="1035124" y="329887"/>
          <a:ext cx="3090958" cy="3090958"/>
        </a:xfrm>
        <a:custGeom>
          <a:avLst/>
          <a:gdLst/>
          <a:ahLst/>
          <a:cxnLst/>
          <a:rect l="0" t="0" r="0" b="0"/>
          <a:pathLst>
            <a:path>
              <a:moveTo>
                <a:pt x="465538" y="439932"/>
              </a:moveTo>
              <a:arcTo wR="1545479" hR="1545479" stAng="13540276" swAng="150101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04876-C84C-4FF0-A9BB-7E7D4360F56C}">
      <dsp:nvSpPr>
        <dsp:cNvPr id="0" name=""/>
        <dsp:cNvSpPr/>
      </dsp:nvSpPr>
      <dsp:spPr>
        <a:xfrm>
          <a:off x="561857" y="1071279"/>
          <a:ext cx="5178966" cy="26764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4C939-EFF9-4517-956C-7F62CF0B34D6}">
      <dsp:nvSpPr>
        <dsp:cNvPr id="0" name=""/>
        <dsp:cNvSpPr/>
      </dsp:nvSpPr>
      <dsp:spPr>
        <a:xfrm>
          <a:off x="690528" y="1345110"/>
          <a:ext cx="2404945" cy="22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Előny: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>
              <a:solidFill>
                <a:srgbClr val="FF00FF"/>
              </a:solidFill>
            </a:rPr>
            <a:t>- szinte minden árufajta szállítását lehetővé teszi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>
              <a:solidFill>
                <a:srgbClr val="FF00FF"/>
              </a:solidFill>
            </a:rPr>
            <a:t>- képes kisebb a környezetkárosító hatása</a:t>
          </a:r>
          <a:endParaRPr lang="hu-HU" sz="2000" kern="1200" dirty="0"/>
        </a:p>
      </dsp:txBody>
      <dsp:txXfrm>
        <a:off x="690528" y="1345110"/>
        <a:ext cx="2404945" cy="2289677"/>
      </dsp:txXfrm>
    </dsp:sp>
    <dsp:sp modelId="{A5D6A21B-C2DF-4A8E-8B10-7F2CF607F4CF}">
      <dsp:nvSpPr>
        <dsp:cNvPr id="0" name=""/>
        <dsp:cNvSpPr/>
      </dsp:nvSpPr>
      <dsp:spPr>
        <a:xfrm>
          <a:off x="3149049" y="1345110"/>
          <a:ext cx="2404945" cy="228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Hátrány: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viszonylag hosszú az áruk eljutási ideje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viszonylag kicsi a hálózatsűrűsége</a:t>
          </a:r>
          <a:endParaRPr lang="hu-H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 dirty="0"/>
        </a:p>
      </dsp:txBody>
      <dsp:txXfrm>
        <a:off x="3149049" y="1345110"/>
        <a:ext cx="2404945" cy="2289677"/>
      </dsp:txXfrm>
    </dsp:sp>
    <dsp:sp modelId="{D3FAF25E-47CA-4F2E-AC7C-D95CD5CADD97}">
      <dsp:nvSpPr>
        <dsp:cNvPr id="0" name=""/>
        <dsp:cNvSpPr/>
      </dsp:nvSpPr>
      <dsp:spPr>
        <a:xfrm>
          <a:off x="0" y="496477"/>
          <a:ext cx="1011981" cy="1011981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385D5-21EA-4E95-ACEB-35F8F079ED8B}">
      <dsp:nvSpPr>
        <dsp:cNvPr id="0" name=""/>
        <dsp:cNvSpPr/>
      </dsp:nvSpPr>
      <dsp:spPr>
        <a:xfrm>
          <a:off x="5000381" y="860410"/>
          <a:ext cx="952453" cy="3263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7823B-F835-456B-BD18-004437C3372C}">
      <dsp:nvSpPr>
        <dsp:cNvPr id="0" name=""/>
        <dsp:cNvSpPr/>
      </dsp:nvSpPr>
      <dsp:spPr>
        <a:xfrm>
          <a:off x="3125238" y="1350006"/>
          <a:ext cx="595" cy="2186862"/>
        </a:xfrm>
        <a:prstGeom prst="line">
          <a:avLst/>
        </a:pr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6DC87-7910-4DB3-A661-7FB8CB50CF1D}">
      <dsp:nvSpPr>
        <dsp:cNvPr id="0" name=""/>
        <dsp:cNvSpPr/>
      </dsp:nvSpPr>
      <dsp:spPr>
        <a:xfrm>
          <a:off x="858536" y="1262779"/>
          <a:ext cx="5151219" cy="2770149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E3631-FFD7-4950-B4BF-5DE908519C32}">
      <dsp:nvSpPr>
        <dsp:cNvPr id="0" name=""/>
        <dsp:cNvSpPr/>
      </dsp:nvSpPr>
      <dsp:spPr>
        <a:xfrm>
          <a:off x="3434145" y="1556583"/>
          <a:ext cx="686" cy="218254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3E0FF-A209-4DA0-92F0-A179457DB3AF}">
      <dsp:nvSpPr>
        <dsp:cNvPr id="0" name=""/>
        <dsp:cNvSpPr/>
      </dsp:nvSpPr>
      <dsp:spPr>
        <a:xfrm>
          <a:off x="1030243" y="1472639"/>
          <a:ext cx="2232194" cy="2350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- viszonylag rövid az áruk eljutási ideje</a:t>
          </a:r>
          <a:endParaRPr lang="hu-H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- viszonylag kicsik az árukat érő igénybevételek</a:t>
          </a:r>
          <a:endParaRPr lang="hu-H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- határidők betartását egyedül időjárási viszonyok zavarhatják</a:t>
          </a:r>
          <a:endParaRPr lang="hu-HU" sz="1600" kern="1200" dirty="0"/>
        </a:p>
      </dsp:txBody>
      <dsp:txXfrm>
        <a:off x="1030243" y="1472639"/>
        <a:ext cx="2232194" cy="2350429"/>
      </dsp:txXfrm>
    </dsp:sp>
    <dsp:sp modelId="{3A15A518-96C8-4EAE-98EC-A12DF2E81475}">
      <dsp:nvSpPr>
        <dsp:cNvPr id="0" name=""/>
        <dsp:cNvSpPr/>
      </dsp:nvSpPr>
      <dsp:spPr>
        <a:xfrm>
          <a:off x="3605853" y="1472639"/>
          <a:ext cx="2232194" cy="2350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- kiesnek a légi áruszállítás köréből az ömlesztett tömegáruk</a:t>
          </a:r>
          <a:endParaRPr lang="hu-H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- átmeneti tárolására van szükség</a:t>
          </a:r>
          <a:endParaRPr lang="hu-H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- a legnagyobb a szállítás fajlagos energia- igénye, ezért viszonylag magasak a fuvardíjak</a:t>
          </a:r>
          <a:endParaRPr lang="hu-HU" sz="1600" kern="1200" dirty="0"/>
        </a:p>
      </dsp:txBody>
      <dsp:txXfrm>
        <a:off x="3605853" y="1472639"/>
        <a:ext cx="2232194" cy="2350429"/>
      </dsp:txXfrm>
    </dsp:sp>
    <dsp:sp modelId="{936CFE83-96FF-4166-BD5C-D9B36F5408A3}">
      <dsp:nvSpPr>
        <dsp:cNvPr id="0" name=""/>
        <dsp:cNvSpPr/>
      </dsp:nvSpPr>
      <dsp:spPr>
        <a:xfrm rot="16200000">
          <a:off x="-1081722" y="1630978"/>
          <a:ext cx="3021981" cy="858536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ELŐNY</a:t>
          </a:r>
          <a:endParaRPr lang="hu-HU" sz="1900" kern="1200" dirty="0"/>
        </a:p>
      </dsp:txBody>
      <dsp:txXfrm>
        <a:off x="-951968" y="1976097"/>
        <a:ext cx="2762472" cy="427808"/>
      </dsp:txXfrm>
    </dsp:sp>
    <dsp:sp modelId="{50B25BD4-0857-468E-AD37-D0B558B2D57E}">
      <dsp:nvSpPr>
        <dsp:cNvPr id="0" name=""/>
        <dsp:cNvSpPr/>
      </dsp:nvSpPr>
      <dsp:spPr>
        <a:xfrm rot="5400000">
          <a:off x="4928033" y="2806193"/>
          <a:ext cx="3021981" cy="858536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2906304"/>
            <a:satOff val="-24750"/>
            <a:lumOff val="11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HÁTRÁNY</a:t>
          </a:r>
          <a:endParaRPr lang="hu-HU" sz="1900" kern="1200" dirty="0"/>
        </a:p>
      </dsp:txBody>
      <dsp:txXfrm>
        <a:off x="5057788" y="2891803"/>
        <a:ext cx="2762472" cy="42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77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05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97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5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23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24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35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5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92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0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61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37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34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91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38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00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7BD35F-64C2-4514-88B5-B07F9E781B4D}" type="datetimeFigureOut">
              <a:rPr lang="hu-HU" smtClean="0"/>
              <a:t>2018. 08. 26.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C948F4-7876-493D-96C9-0826574F81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49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kfi-dl.uni-nke.hu/szakmai_kiadvanyok/index.php?search=/Logisztika%20a%20k%C3%B6zszolg%C3%A1latba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kfi-dl.uni-nke.hu/szakmai_kiadvanyok/index.php?search=/A%20logisztika%20alapjai%20%C3%A9s%20k%C3%B6zszolg%C3%A1lati%20kapcsol%C3%B3d%C3%A1sai,%20aspektusa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lideplayer.hu/slide/2055082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jpg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7.jpeg"/><Relationship Id="rId14" Type="http://schemas.microsoft.com/office/2007/relationships/diagramDrawing" Target="../diagrams/drawing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vili.pmmf.hu/portal/documents/19217/19797/Logisztika_I-II.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4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9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6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diagramLayout" Target="../diagrams/layout21.xml"/><Relationship Id="rId7" Type="http://schemas.openxmlformats.org/officeDocument/2006/relationships/image" Target="../media/image70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21" y="-246352"/>
            <a:ext cx="4698631" cy="2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862050" y="217148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429646" y="2838386"/>
            <a:ext cx="102523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 alapjai és közszolgálati kapcsolódásai, aspektusai </a:t>
            </a:r>
          </a:p>
        </p:txBody>
      </p:sp>
      <p:sp>
        <p:nvSpPr>
          <p:cNvPr id="5" name="Téglalap 4"/>
          <p:cNvSpPr/>
          <p:nvPr/>
        </p:nvSpPr>
        <p:spPr>
          <a:xfrm>
            <a:off x="3011552" y="468834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200" b="1" dirty="0" smtClean="0"/>
              <a:t>Dr. Lakatos Péter, egyetemi docens</a:t>
            </a:r>
          </a:p>
          <a:p>
            <a:pPr algn="ctr"/>
            <a:r>
              <a:rPr lang="hu-HU" sz="2200" b="1" dirty="0" smtClean="0"/>
              <a:t>HHK KLI HKKT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1949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12468" y="321025"/>
            <a:ext cx="44935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Középtávú logisztikai stratégia </a:t>
            </a:r>
          </a:p>
        </p:txBody>
      </p:sp>
      <p:sp>
        <p:nvSpPr>
          <p:cNvPr id="3" name="Téglalap 2"/>
          <p:cNvSpPr/>
          <p:nvPr/>
        </p:nvSpPr>
        <p:spPr>
          <a:xfrm>
            <a:off x="1498625" y="1039090"/>
            <a:ext cx="6453884" cy="28401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b="1" u="sng" dirty="0" smtClean="0"/>
              <a:t>2007-2013</a:t>
            </a:r>
          </a:p>
          <a:p>
            <a:pPr algn="ctr"/>
            <a:r>
              <a:rPr lang="hu-HU" dirty="0" smtClean="0">
                <a:solidFill>
                  <a:srgbClr val="FFFF00"/>
                </a:solidFill>
              </a:rPr>
              <a:t>„</a:t>
            </a:r>
            <a:r>
              <a:rPr lang="hu-HU" b="1" i="1" dirty="0" smtClean="0">
                <a:solidFill>
                  <a:srgbClr val="FFFF00"/>
                </a:solidFill>
              </a:rPr>
              <a:t>logisztika az a tevékenység</a:t>
            </a:r>
            <a:r>
              <a:rPr lang="hu-HU" dirty="0" smtClean="0">
                <a:solidFill>
                  <a:srgbClr val="FFFF00"/>
                </a:solidFill>
              </a:rPr>
              <a:t>, </a:t>
            </a:r>
            <a:r>
              <a:rPr lang="hu-HU" dirty="0">
                <a:solidFill>
                  <a:srgbClr val="FFFF00"/>
                </a:solidFill>
              </a:rPr>
              <a:t>amely </a:t>
            </a:r>
            <a:r>
              <a:rPr lang="hu-HU" dirty="0" err="1">
                <a:solidFill>
                  <a:srgbClr val="FFFF00"/>
                </a:solidFill>
              </a:rPr>
              <a:t>bizto</a:t>
            </a:r>
            <a:r>
              <a:rPr lang="hu-HU" dirty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hu-HU" dirty="0" err="1">
                <a:solidFill>
                  <a:srgbClr val="FFFF00"/>
                </a:solidFill>
              </a:rPr>
              <a:t>sítja</a:t>
            </a:r>
            <a:r>
              <a:rPr lang="hu-HU" dirty="0">
                <a:solidFill>
                  <a:srgbClr val="FFFF00"/>
                </a:solidFill>
              </a:rPr>
              <a:t>, hogy az üzleti folyamatok zavartalan lebonyolításához szükséges termékek és szolgál-</a:t>
            </a:r>
          </a:p>
          <a:p>
            <a:pPr algn="ctr"/>
            <a:r>
              <a:rPr lang="hu-HU" dirty="0">
                <a:solidFill>
                  <a:srgbClr val="FFFF00"/>
                </a:solidFill>
              </a:rPr>
              <a:t>tatások, valamint a termelési tényezők a megfelelő helyen és időpontban, a szükségletnek</a:t>
            </a:r>
          </a:p>
          <a:p>
            <a:pPr algn="ctr"/>
            <a:r>
              <a:rPr lang="hu-HU" dirty="0">
                <a:solidFill>
                  <a:srgbClr val="FFFF00"/>
                </a:solidFill>
              </a:rPr>
              <a:t>megfelelő mennyiségben, minőségben és választékban rendelkezésre álljanak.”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5563439"/>
              </p:ext>
            </p:extLst>
          </p:nvPr>
        </p:nvGraphicFramePr>
        <p:xfrm>
          <a:off x="8453607" y="1039090"/>
          <a:ext cx="3317966" cy="159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azetta 6"/>
          <p:cNvSpPr/>
          <p:nvPr/>
        </p:nvSpPr>
        <p:spPr>
          <a:xfrm>
            <a:off x="8453607" y="2459181"/>
            <a:ext cx="3605348" cy="163663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9M-ELV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17958" y="4087444"/>
            <a:ext cx="36737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</a:t>
            </a:r>
            <a:endParaRPr lang="hu-HU" sz="23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44467" y="5239389"/>
            <a:ext cx="364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Logisztikai Akcióterv 1</a:t>
            </a:r>
          </a:p>
        </p:txBody>
      </p:sp>
      <p:sp>
        <p:nvSpPr>
          <p:cNvPr id="10" name="Ellipszis 9"/>
          <p:cNvSpPr/>
          <p:nvPr/>
        </p:nvSpPr>
        <p:spPr>
          <a:xfrm>
            <a:off x="6195315" y="4561235"/>
            <a:ext cx="5678029" cy="21720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u-HU" i="1" dirty="0"/>
              <a:t>2008-2020-as Egységes Közlekedésfejlesztési </a:t>
            </a:r>
            <a:r>
              <a:rPr lang="hu-HU" i="1" dirty="0" smtClean="0"/>
              <a:t>Stratégia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u-HU" i="1" dirty="0"/>
              <a:t>2007-2016-os települési   szilárdhulladék-gazdálkodás fejlesztési </a:t>
            </a:r>
            <a:r>
              <a:rPr lang="hu-HU" i="1" dirty="0" smtClean="0"/>
              <a:t>stratégia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u-HU" i="1" dirty="0"/>
              <a:t>a 2007-2020-as </a:t>
            </a:r>
            <a:r>
              <a:rPr lang="hu-HU" i="1" dirty="0" smtClean="0"/>
              <a:t>energiapolitika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65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  <p:bldP spid="7" grpId="0" animBg="1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42214" y="0"/>
            <a:ext cx="39550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stratégia pillérszerkezete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42" y="477054"/>
            <a:ext cx="10009476" cy="3203421"/>
          </a:xfrm>
          <a:prstGeom prst="rect">
            <a:avLst/>
          </a:prstGeom>
        </p:spPr>
      </p:pic>
      <p:pic>
        <p:nvPicPr>
          <p:cNvPr id="5" name="Kép 4" descr="So far all we have been doing is driving and eating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17" y="3830275"/>
            <a:ext cx="2459690" cy="1638769"/>
          </a:xfrm>
          <a:prstGeom prst="rect">
            <a:avLst/>
          </a:prstGeom>
        </p:spPr>
      </p:pic>
      <p:pic>
        <p:nvPicPr>
          <p:cNvPr id="6" name="Kép 5" descr="&lt;strong&gt;Laugh&lt;/strong&gt; Every Day 76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77" y="3876506"/>
            <a:ext cx="1512203" cy="1638769"/>
          </a:xfrm>
          <a:prstGeom prst="rect">
            <a:avLst/>
          </a:prstGeom>
        </p:spPr>
      </p:pic>
      <p:pic>
        <p:nvPicPr>
          <p:cNvPr id="7" name="Kép 6" descr="File:&lt;strong&gt;Plane&lt;/strong&gt; &lt;strong&gt;icon&lt;/strong&gt;.sv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42" y="3849676"/>
            <a:ext cx="1837132" cy="1692430"/>
          </a:xfrm>
          <a:prstGeom prst="rect">
            <a:avLst/>
          </a:prstGeom>
        </p:spPr>
      </p:pic>
      <p:pic>
        <p:nvPicPr>
          <p:cNvPr id="8" name="Kép 7" descr="... LHA-2 amphibious assault &lt;strong&gt;ship&lt;/strong&gt;.jpg - Wikipedia, the free encyclo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06" y="3876506"/>
            <a:ext cx="2292830" cy="159253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397006" y="5618844"/>
            <a:ext cx="932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jelenleg érvényes középtávú logisztikai stratégia (KLS)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alappilléreinek meghatározásakor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logisztikai stratégia (2007–2013) módszertani megközelítését vették</a:t>
            </a:r>
          </a:p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alapul a nemzetközi kapcsolatok, a szabályozási feltételek és a logisztikai erőforrások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terén.</a:t>
            </a:r>
            <a:endParaRPr lang="hu-H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erke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1094509"/>
            <a:ext cx="7855527" cy="55279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008908" y="118691"/>
            <a:ext cx="99475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szolgáltató központok és Helsinki-folyosók Magyarországon</a:t>
            </a:r>
          </a:p>
        </p:txBody>
      </p:sp>
      <p:sp>
        <p:nvSpPr>
          <p:cNvPr id="4" name="Felhő 3"/>
          <p:cNvSpPr/>
          <p:nvPr/>
        </p:nvSpPr>
        <p:spPr>
          <a:xfrm>
            <a:off x="1136073" y="595745"/>
            <a:ext cx="3020291" cy="5153891"/>
          </a:xfrm>
          <a:prstGeom prst="cloudCallout">
            <a:avLst>
              <a:gd name="adj1" fmla="val 46598"/>
              <a:gd name="adj2" fmla="val 5812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u="sng" dirty="0">
                <a:solidFill>
                  <a:srgbClr val="FFFF00"/>
                </a:solidFill>
              </a:rPr>
              <a:t>Csomópontok: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err="1" smtClean="0">
                <a:solidFill>
                  <a:srgbClr val="FFFF00"/>
                </a:solidFill>
              </a:rPr>
              <a:t>unimodális</a:t>
            </a:r>
            <a:endParaRPr lang="hu-HU" b="1" dirty="0">
              <a:solidFill>
                <a:srgbClr val="FFFF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err="1" smtClean="0">
                <a:solidFill>
                  <a:srgbClr val="FFFF00"/>
                </a:solidFill>
              </a:rPr>
              <a:t>bimodális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FFFF00"/>
                </a:solidFill>
              </a:rPr>
              <a:t>multimodális  </a:t>
            </a:r>
            <a:r>
              <a:rPr lang="hu-HU" b="1" dirty="0">
                <a:solidFill>
                  <a:srgbClr val="FFFF00"/>
                </a:solidFill>
              </a:rPr>
              <a:t>komplex tengeri kikötő;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FFFF00"/>
                </a:solidFill>
              </a:rPr>
              <a:t>komplex </a:t>
            </a:r>
            <a:r>
              <a:rPr lang="hu-HU" b="1" dirty="0">
                <a:solidFill>
                  <a:srgbClr val="FFFF00"/>
                </a:solidFill>
              </a:rPr>
              <a:t>légi kikötő;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FFFF00"/>
                </a:solidFill>
              </a:rPr>
              <a:t>multimodális </a:t>
            </a:r>
            <a:r>
              <a:rPr lang="hu-HU" b="1" dirty="0">
                <a:solidFill>
                  <a:srgbClr val="FFFF00"/>
                </a:solidFill>
              </a:rPr>
              <a:t>szárazföldi  közlekedési csomópont</a:t>
            </a:r>
          </a:p>
          <a:p>
            <a:pPr algn="ctr"/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31127" y="49512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képesség tartalmi elemei és hatásuk a nemzetgazdaságra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18" y="1681746"/>
            <a:ext cx="5442410" cy="30094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093528" y="2105891"/>
            <a:ext cx="4904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00B050"/>
                </a:solidFill>
              </a:rPr>
              <a:t>Részletes elemzés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hu-HU" b="1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rgbClr val="00B050"/>
                </a:solidFill>
              </a:rPr>
              <a:t>Minőségi</a:t>
            </a:r>
          </a:p>
          <a:p>
            <a:pPr algn="ctr"/>
            <a:r>
              <a:rPr lang="hu-HU" b="1" dirty="0">
                <a:solidFill>
                  <a:srgbClr val="00B050"/>
                </a:solidFill>
              </a:rPr>
              <a:t>és mennyiségi </a:t>
            </a:r>
            <a:r>
              <a:rPr lang="hu-HU" b="1" dirty="0" smtClean="0">
                <a:solidFill>
                  <a:srgbClr val="00B050"/>
                </a:solidFill>
              </a:rPr>
              <a:t>adatok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hu-HU" b="1" dirty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rgbClr val="00B050"/>
                </a:solidFill>
              </a:rPr>
              <a:t>Versenyképesség mérő eszköz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hu-HU" b="1" dirty="0" smtClean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rgbClr val="00B050"/>
                </a:solidFill>
              </a:rPr>
              <a:t>Nemzetközi és hazai nézőpont</a:t>
            </a:r>
          </a:p>
          <a:p>
            <a:endParaRPr lang="hu-HU" dirty="0"/>
          </a:p>
        </p:txBody>
      </p:sp>
      <p:sp>
        <p:nvSpPr>
          <p:cNvPr id="5" name="Folyamatábra: Másik feldolgozás 4"/>
          <p:cNvSpPr/>
          <p:nvPr/>
        </p:nvSpPr>
        <p:spPr>
          <a:xfrm>
            <a:off x="2147455" y="5264727"/>
            <a:ext cx="9074727" cy="87283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A logisztikai teljesítménymutató (LPI) egy interaktív versenyképesség-mérő eszköz, egy</a:t>
            </a:r>
          </a:p>
          <a:p>
            <a:pPr algn="ctr"/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olyan indikátor, amelynek segítségével az országok számára könnyebben azonosíthatóvá</a:t>
            </a:r>
          </a:p>
          <a:p>
            <a:pPr algn="ctr"/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válnak a kihívások és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lehetőségek.</a:t>
            </a:r>
            <a:endParaRPr lang="hu-H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99920" y="237897"/>
            <a:ext cx="81836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Ellátásilánc-menedzsment és interdiszciplináris logisztika</a:t>
            </a:r>
          </a:p>
        </p:txBody>
      </p:sp>
      <p:pic>
        <p:nvPicPr>
          <p:cNvPr id="3" name="Picture 2" descr="http://consiliumglobalbusinessadvisors.com/wp-content/uploads/2012/07/international-logis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40" y="1468583"/>
            <a:ext cx="4285053" cy="465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Átellenes sarkain kerekített téglalap 3"/>
          <p:cNvSpPr/>
          <p:nvPr/>
        </p:nvSpPr>
        <p:spPr>
          <a:xfrm>
            <a:off x="2452255" y="997527"/>
            <a:ext cx="4488872" cy="2978725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hu-HU" sz="2400" b="1" dirty="0"/>
              <a:t>ellátási lánc (</a:t>
            </a:r>
            <a:r>
              <a:rPr lang="hu-HU" sz="2400" b="1" dirty="0" err="1"/>
              <a:t>supply</a:t>
            </a:r>
            <a:r>
              <a:rPr lang="hu-HU" sz="2400" b="1" dirty="0"/>
              <a:t> </a:t>
            </a:r>
            <a:r>
              <a:rPr lang="hu-HU" sz="2400" b="1" dirty="0" err="1"/>
              <a:t>chain</a:t>
            </a:r>
            <a:r>
              <a:rPr lang="hu-HU" sz="2400" b="1" dirty="0"/>
              <a:t>)</a:t>
            </a:r>
            <a:r>
              <a:rPr lang="hu-HU" sz="2400" dirty="0"/>
              <a:t>, illetve</a:t>
            </a:r>
          </a:p>
          <a:p>
            <a:pPr lvl="1"/>
            <a:r>
              <a:rPr lang="hu-HU" sz="2400" b="1" dirty="0"/>
              <a:t>- értéklánc (</a:t>
            </a:r>
            <a:r>
              <a:rPr lang="hu-HU" sz="2400" b="1" dirty="0" err="1"/>
              <a:t>value</a:t>
            </a:r>
            <a:r>
              <a:rPr lang="hu-HU" sz="2400" b="1" dirty="0"/>
              <a:t> </a:t>
            </a:r>
            <a:r>
              <a:rPr lang="hu-HU" sz="2400" b="1" dirty="0" err="1"/>
              <a:t>chain</a:t>
            </a:r>
            <a:r>
              <a:rPr lang="hu-HU" sz="2400" b="1" dirty="0"/>
              <a:t>)</a:t>
            </a:r>
            <a:r>
              <a:rPr lang="hu-HU" sz="2400" dirty="0"/>
              <a:t>, vagy </a:t>
            </a:r>
          </a:p>
          <a:p>
            <a:pPr lvl="1"/>
            <a:r>
              <a:rPr lang="hu-HU" sz="2400" dirty="0"/>
              <a:t>- újabban</a:t>
            </a:r>
            <a:r>
              <a:rPr lang="hu-HU" sz="2400" b="1" dirty="0"/>
              <a:t> igény lánc (</a:t>
            </a:r>
            <a:r>
              <a:rPr lang="hu-HU" sz="2400" b="1" dirty="0" err="1"/>
              <a:t>demand</a:t>
            </a:r>
            <a:r>
              <a:rPr lang="hu-HU" sz="2400" b="1" dirty="0"/>
              <a:t> </a:t>
            </a:r>
            <a:r>
              <a:rPr lang="hu-HU" sz="2400" b="1" dirty="0" err="1"/>
              <a:t>chain</a:t>
            </a:r>
            <a:r>
              <a:rPr lang="hu-HU" sz="2400" b="1" dirty="0"/>
              <a:t>)</a:t>
            </a:r>
            <a:r>
              <a:rPr lang="hu-HU" sz="2400" dirty="0"/>
              <a:t> fogalmakkal jellemezhető</a:t>
            </a:r>
            <a:endParaRPr lang="en-GB" sz="2400" dirty="0"/>
          </a:p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506340" y="42849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i="1" dirty="0">
                <a:solidFill>
                  <a:srgbClr val="FF3399"/>
                </a:solidFill>
              </a:rPr>
              <a:t>Az ellátási lánc feladata az, hogy biztosítsa a termékek, a szolgáltatások és információk</a:t>
            </a:r>
          </a:p>
          <a:p>
            <a:pPr algn="ctr"/>
            <a:r>
              <a:rPr lang="hu-HU" b="1" i="1" dirty="0">
                <a:solidFill>
                  <a:srgbClr val="FF3399"/>
                </a:solidFill>
              </a:rPr>
              <a:t>akadálymentes áramlását az ellátási lánc mentén, annak érdekében, hogy a fogyasztók</a:t>
            </a:r>
          </a:p>
          <a:p>
            <a:pPr algn="ctr"/>
            <a:r>
              <a:rPr lang="hu-HU" b="1" i="1" dirty="0">
                <a:solidFill>
                  <a:srgbClr val="FF3399"/>
                </a:solidFill>
              </a:rPr>
              <a:t>igényeit minél jobban kiszolgálják a lehető legalacsonyabb költségen.</a:t>
            </a:r>
          </a:p>
        </p:txBody>
      </p:sp>
    </p:spTree>
    <p:extLst>
      <p:ext uri="{BB962C8B-B14F-4D97-AF65-F5344CB8AC3E}">
        <p14:creationId xmlns:p14="http://schemas.microsoft.com/office/powerpoint/2010/main" val="1788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33232" y="348734"/>
            <a:ext cx="48766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 helye az értékláncban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997528"/>
            <a:ext cx="6442364" cy="2853009"/>
          </a:xfrm>
          <a:prstGeom prst="rect">
            <a:avLst/>
          </a:prstGeom>
        </p:spPr>
      </p:pic>
      <p:sp>
        <p:nvSpPr>
          <p:cNvPr id="4" name="Folyamatábra: Lyukszalag 3"/>
          <p:cNvSpPr/>
          <p:nvPr/>
        </p:nvSpPr>
        <p:spPr>
          <a:xfrm>
            <a:off x="1662545" y="4635068"/>
            <a:ext cx="10280073" cy="1447077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Porter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szolgáltatások értéke hozzáadódik a vállalat telje-</a:t>
            </a:r>
          </a:p>
          <a:p>
            <a:pPr algn="ctr"/>
            <a:r>
              <a:rPr lang="hu-H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sítményéhez</a:t>
            </a: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és növeli a vállalat nyereségét. A rendszer célja a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logisztikai költségek csök-</a:t>
            </a:r>
          </a:p>
          <a:p>
            <a:pPr algn="ctr"/>
            <a:r>
              <a:rPr lang="hu-H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kentése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ezáltal a nyereség növelése.</a:t>
            </a:r>
          </a:p>
        </p:txBody>
      </p:sp>
      <p:pic>
        <p:nvPicPr>
          <p:cNvPr id="5" name="Kép 4" descr="Clipart - &lt;strong&gt;Profit&lt;/strong&gt; Chart Cur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73" y="2242509"/>
            <a:ext cx="2373473" cy="16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07313" y="127060"/>
            <a:ext cx="30637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Összköltségszemlélet</a:t>
            </a:r>
          </a:p>
        </p:txBody>
      </p:sp>
      <p:pic>
        <p:nvPicPr>
          <p:cNvPr id="3" name="Kép 2" descr="ábra020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03" y="784225"/>
            <a:ext cx="7879816" cy="2886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6565923"/>
              </p:ext>
            </p:extLst>
          </p:nvPr>
        </p:nvGraphicFramePr>
        <p:xfrm>
          <a:off x="1339273" y="3559849"/>
          <a:ext cx="5629564" cy="300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703128" y="4509454"/>
            <a:ext cx="3713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logisztikai költségek gyakran az összköltség 8–43 százalékát teszik ki.</a:t>
            </a:r>
          </a:p>
        </p:txBody>
      </p:sp>
    </p:spTree>
    <p:extLst>
      <p:ext uri="{BB962C8B-B14F-4D97-AF65-F5344CB8AC3E}">
        <p14:creationId xmlns:p14="http://schemas.microsoft.com/office/powerpoint/2010/main" val="25837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0255" y="152402"/>
            <a:ext cx="5791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BESZERZÉSI MENEDZSMENT</a:t>
            </a:r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4630209"/>
              </p:ext>
            </p:extLst>
          </p:nvPr>
        </p:nvGraphicFramePr>
        <p:xfrm>
          <a:off x="346364" y="906455"/>
          <a:ext cx="8091055" cy="57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 4"/>
          <p:cNvSpPr/>
          <p:nvPr/>
        </p:nvSpPr>
        <p:spPr>
          <a:xfrm>
            <a:off x="7167419" y="1371426"/>
            <a:ext cx="4742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Gyártani vagy vásárolni? (</a:t>
            </a:r>
            <a:r>
              <a:rPr lang="hu-HU" sz="2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hu-H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hu-H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</a:t>
            </a:r>
            <a:r>
              <a:rPr lang="hu-H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 </a:t>
            </a:r>
          </a:p>
        </p:txBody>
      </p:sp>
      <p:pic>
        <p:nvPicPr>
          <p:cNvPr id="6" name="Kép 5" descr="Láncfűrészgond - Index Fóru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9" y="2267284"/>
            <a:ext cx="2974108" cy="1905000"/>
          </a:xfrm>
          <a:prstGeom prst="rect">
            <a:avLst/>
          </a:prstGeom>
        </p:spPr>
      </p:pic>
      <p:pic>
        <p:nvPicPr>
          <p:cNvPr id="7" name="Kép 6" descr="A &lt;strong&gt;vásárlás&lt;/strong&gt; lélektana: miért fizetnek az emberek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25" y="4326605"/>
            <a:ext cx="3817698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Kijelzés 1"/>
          <p:cNvSpPr/>
          <p:nvPr/>
        </p:nvSpPr>
        <p:spPr>
          <a:xfrm>
            <a:off x="1607128" y="888197"/>
            <a:ext cx="4613991" cy="1505243"/>
          </a:xfrm>
          <a:prstGeom prst="flowChartDisplay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0070C0"/>
                </a:solidFill>
              </a:rPr>
              <a:t>CENTRALIZÁLT BESZERZÉS</a:t>
            </a:r>
            <a:endParaRPr lang="hu-HU" sz="3200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68782" y="177110"/>
            <a:ext cx="8326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CENTRALIZÁLT, DECENTRALIZÁLT BESZERZÉS</a:t>
            </a:r>
            <a:endParaRPr lang="hu-HU" sz="25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55467" y="2620486"/>
            <a:ext cx="71463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ELŐNYE: 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nagyobb beszerzési tételek révén költség- és készletcsökkenés</a:t>
            </a:r>
            <a:b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érhető el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anyagigények precízebben tervezhetők 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csökkenő tranzakciók száma intenzívebb kapcsolattartást eredményez a beszállítókkal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beszerzési piacok alaposabban megismerhetők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nagyobb a beszerzést végrehajtó munkatársak kompetenciája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55467" y="4639210"/>
            <a:ext cx="7455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HÁTRÁNYA:</a:t>
            </a:r>
          </a:p>
          <a:p>
            <a:pPr>
              <a:buFont typeface="Wingdings" pitchFamily="2" charset="2"/>
              <a:buChar char="q"/>
            </a:pPr>
            <a:r>
              <a:rPr lang="hu-HU" sz="1600" dirty="0" smtClean="0">
                <a:solidFill>
                  <a:srgbClr val="FF0000"/>
                </a:solidFill>
              </a:rPr>
              <a:t>kevésbé rugalmas, a gyorsan végrehajtandó megrendeléseket</a:t>
            </a:r>
            <a:br>
              <a:rPr lang="hu-HU" sz="1600" dirty="0" smtClean="0">
                <a:solidFill>
                  <a:srgbClr val="FF0000"/>
                </a:solidFill>
              </a:rPr>
            </a:br>
            <a:r>
              <a:rPr lang="hu-HU" sz="1600" dirty="0" smtClean="0">
                <a:solidFill>
                  <a:srgbClr val="FF0000"/>
                </a:solidFill>
              </a:rPr>
              <a:t>nehezen kezeli</a:t>
            </a:r>
          </a:p>
          <a:p>
            <a:pPr>
              <a:buFont typeface="Wingdings" pitchFamily="2" charset="2"/>
              <a:buChar char="q"/>
            </a:pPr>
            <a:r>
              <a:rPr lang="hu-HU" sz="1600" dirty="0" smtClean="0">
                <a:solidFill>
                  <a:srgbClr val="FF0000"/>
                </a:solidFill>
              </a:rPr>
              <a:t>hosszabbak a szállítási és a kommunikációs utak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7232073" y="1620041"/>
            <a:ext cx="4596829" cy="1519311"/>
          </a:xfrm>
          <a:prstGeom prst="roundRect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DECENTRALIZÁLT BESZERZÉS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82611" y="337546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ELŐNYEI:</a:t>
            </a:r>
          </a:p>
          <a:p>
            <a:pPr algn="ctr"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rövidebbek a kommunikációs utak</a:t>
            </a:r>
          </a:p>
          <a:p>
            <a:pPr algn="ctr"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nincs felesleges adminisztráció</a:t>
            </a:r>
          </a:p>
          <a:p>
            <a:pPr algn="ctr">
              <a:buFont typeface="Wingdings" pitchFamily="2" charset="2"/>
              <a:buChar char="ü"/>
            </a:pP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gyors teljesítést igénylő megrendelésekét</a:t>
            </a:r>
            <a:b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könnyebben tudja kezelni</a:t>
            </a:r>
            <a:endParaRPr lang="hu-H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096000" y="50374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HÁTRÁNYAI:</a:t>
            </a:r>
          </a:p>
          <a:p>
            <a:pPr algn="ctr">
              <a:buFont typeface="Wingdings" pitchFamily="2" charset="2"/>
              <a:buChar char="q"/>
            </a:pPr>
            <a:r>
              <a:rPr lang="hu-H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rendszerint magasabb árat kénytelenek elfogadni</a:t>
            </a:r>
          </a:p>
          <a:p>
            <a:pPr algn="ctr">
              <a:buFont typeface="Wingdings" pitchFamily="2" charset="2"/>
              <a:buChar char="q"/>
            </a:pPr>
            <a:r>
              <a:rPr lang="hu-H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beszerzési piacok átfogó ismeretének a hiánya</a:t>
            </a:r>
          </a:p>
        </p:txBody>
      </p:sp>
    </p:spTree>
    <p:extLst>
      <p:ext uri="{BB962C8B-B14F-4D97-AF65-F5344CB8AC3E}">
        <p14:creationId xmlns:p14="http://schemas.microsoft.com/office/powerpoint/2010/main" val="38937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szerzés tervezése és végrehajtás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671018"/>
            <a:ext cx="7426035" cy="4932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126673" y="193964"/>
            <a:ext cx="8132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BESZERZÉS TERVEZÉSE ÉS VÉGREHAJTÁSA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26673" y="5876181"/>
            <a:ext cx="854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FŐBB FELADATOK: elemzések, raktári készlet figyelés, szerződéskötés, kapcsolattartás, selejtezés, nyilvántartások, költség </a:t>
            </a:r>
            <a:r>
              <a:rPr lang="hu-H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minimanilázás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kooperálás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Importancia de los Costes en la Gestión Empresar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4" y="1822784"/>
            <a:ext cx="2983682" cy="29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7372041" y="133123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27637" y="841009"/>
            <a:ext cx="4641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IRODALOM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517072" y="1457560"/>
            <a:ext cx="111181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Könyv: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 alapjai és közszolgálati kapcsolódásai,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aspektusai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Zoltán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Dialóg Campus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Kiadó,  Budapest, 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://akfi-dl.uni-nke.hu/szakmai_kiadvanyok/index.php?search=/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Logisztika%20a%20k%C3%B6zszolg%C3%A1latban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Jegyzet: Logisztika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közszolgálatban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Szerkesztette: Lakatos Péter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Sorozatszerkesztő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Hautzinger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Zoltán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Dialóg Campus Kiadó,  Budapest,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://akfi-dl.uni-nke.hu/szakmai_kiadvanyok/index.php?search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A%20logisztika%20alapjai%20%C3%A9s%20k%C3%B6zszolg%C3%A1lati%20kapcsol%C3%B3d%C3%A1sai,%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20aspektusai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Szerzők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Lakatos Péter (I.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Potóczki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György (II.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Szászi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Gábor (III.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rész); Németh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Gyula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IV.rész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Horváth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Zoltán (V. rész)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	</a:t>
            </a:r>
            <a:endParaRPr lang="hu-HU" dirty="0" smtClean="0"/>
          </a:p>
          <a:p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25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feliratnak 2"/>
          <p:cNvSpPr/>
          <p:nvPr/>
        </p:nvSpPr>
        <p:spPr>
          <a:xfrm>
            <a:off x="8188036" y="1111005"/>
            <a:ext cx="3796785" cy="1927273"/>
          </a:xfrm>
          <a:prstGeom prst="wedgeEllipseCallout">
            <a:avLst>
              <a:gd name="adj1" fmla="val -54166"/>
              <a:gd name="adj2" fmla="val 6833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KATEGORIKUS ELJÁRÁS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17272" y="207819"/>
            <a:ext cx="63038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KATEGORIKUS ELJÁRÁS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kategórikus eljárá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3" y="1111005"/>
            <a:ext cx="6492027" cy="3095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2964872" y="4807526"/>
            <a:ext cx="75645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i="1" dirty="0" smtClean="0">
                <a:solidFill>
                  <a:srgbClr val="002060"/>
                </a:solidFill>
              </a:rPr>
              <a:t>A kategorikus eljárás előnye: egyszerű</a:t>
            </a:r>
            <a:r>
              <a:rPr lang="hu-HU" sz="2300" i="1" dirty="0">
                <a:solidFill>
                  <a:srgbClr val="002060"/>
                </a:solidFill>
              </a:rPr>
              <a:t>, költség- és munkaerőigénye </a:t>
            </a:r>
            <a:r>
              <a:rPr lang="hu-HU" sz="2300" i="1" dirty="0" smtClean="0">
                <a:solidFill>
                  <a:srgbClr val="002060"/>
                </a:solidFill>
              </a:rPr>
              <a:t>alacsony, Hátránya: szubjektív </a:t>
            </a:r>
            <a:r>
              <a:rPr lang="hu-HU" sz="2300" i="1" dirty="0">
                <a:solidFill>
                  <a:srgbClr val="002060"/>
                </a:solidFill>
              </a:rPr>
              <a:t>véleményeket </a:t>
            </a:r>
            <a:r>
              <a:rPr lang="hu-HU" sz="2300" i="1" dirty="0" smtClean="0">
                <a:solidFill>
                  <a:srgbClr val="002060"/>
                </a:solidFill>
              </a:rPr>
              <a:t>tartalmazhat, torzíthatja </a:t>
            </a:r>
            <a:r>
              <a:rPr lang="hu-HU" sz="2300" i="1" dirty="0">
                <a:solidFill>
                  <a:srgbClr val="002060"/>
                </a:solidFill>
              </a:rPr>
              <a:t>a végeredményt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36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65714" y="169817"/>
            <a:ext cx="6531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SÚLYOZOTT PONTRENDSZER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 descr="Súlyozott pontrendszer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56" y="992777"/>
            <a:ext cx="6674653" cy="42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églalap 3"/>
          <p:cNvSpPr/>
          <p:nvPr/>
        </p:nvSpPr>
        <p:spPr>
          <a:xfrm>
            <a:off x="1506583" y="159037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FF0000"/>
                </a:solidFill>
              </a:rPr>
              <a:t>egy egyszerű eljárás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FF0000"/>
                </a:solidFill>
              </a:rPr>
              <a:t>nincs szükség nagy adatbázisra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FF0000"/>
                </a:solidFill>
              </a:rPr>
              <a:t>nem időigényes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solidFill>
                  <a:srgbClr val="FF0000"/>
                </a:solidFill>
              </a:rPr>
              <a:t>tartalma rugalmasan alakítható 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85999" y="5437182"/>
            <a:ext cx="9039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/>
              <a:t> Az egyes szempontok szerinti </a:t>
            </a:r>
            <a:r>
              <a:rPr lang="hu-HU" sz="2200" b="1" dirty="0" smtClean="0"/>
              <a:t>teljesítményekből </a:t>
            </a:r>
            <a:r>
              <a:rPr lang="hu-HU" sz="2200" b="1" dirty="0"/>
              <a:t>súlyozott átlagot számolva kapunk egy mutatót, amely alapján össze tudjuk</a:t>
            </a:r>
          </a:p>
          <a:p>
            <a:pPr algn="ctr"/>
            <a:r>
              <a:rPr lang="hu-HU" sz="2200" b="1" dirty="0"/>
              <a:t>vetni a szállítók teljesítményét.</a:t>
            </a:r>
          </a:p>
        </p:txBody>
      </p:sp>
    </p:spTree>
    <p:extLst>
      <p:ext uri="{BB962C8B-B14F-4D97-AF65-F5344CB8AC3E}">
        <p14:creationId xmlns:p14="http://schemas.microsoft.com/office/powerpoint/2010/main" val="4634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187337" y="169817"/>
            <a:ext cx="6453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KÖLTSÉGARÁNYOK MÓDSZERE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költségarányok módszer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36" y="1171637"/>
            <a:ext cx="5454247" cy="46543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7850777" y="1171637"/>
            <a:ext cx="35008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teljesítmény a költségek arányában van vizsgálva</a:t>
            </a:r>
          </a:p>
          <a:p>
            <a:endParaRPr lang="hu-HU" dirty="0"/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Előnye</a:t>
            </a:r>
            <a:r>
              <a:rPr lang="hu-HU" b="1" dirty="0">
                <a:solidFill>
                  <a:srgbClr val="FF0000"/>
                </a:solidFill>
              </a:rPr>
              <a:t>: </a:t>
            </a:r>
            <a:r>
              <a:rPr lang="hu-HU" b="1" dirty="0" err="1">
                <a:solidFill>
                  <a:srgbClr val="FF0000"/>
                </a:solidFill>
              </a:rPr>
              <a:t>számszerűsíti</a:t>
            </a:r>
            <a:r>
              <a:rPr lang="hu-HU" b="1" dirty="0">
                <a:solidFill>
                  <a:srgbClr val="FF0000"/>
                </a:solidFill>
              </a:rPr>
              <a:t> és összemérhetővé teszi a tényezőket </a:t>
            </a:r>
          </a:p>
          <a:p>
            <a:pPr algn="ctr"/>
            <a:endParaRPr lang="hu-HU" dirty="0"/>
          </a:p>
          <a:p>
            <a:pPr algn="ctr"/>
            <a:r>
              <a:rPr lang="hu-HU" b="1" i="1" dirty="0">
                <a:solidFill>
                  <a:srgbClr val="000099"/>
                </a:solidFill>
              </a:rPr>
              <a:t>Hátránya: időigényes és jelentős mennyiségű adatot igényel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Egy oldalon két sarkán levágott téglalap 7"/>
          <p:cNvSpPr/>
          <p:nvPr/>
        </p:nvSpPr>
        <p:spPr>
          <a:xfrm>
            <a:off x="7550332" y="4206240"/>
            <a:ext cx="3801291" cy="199861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költségkategóriák</a:t>
            </a:r>
          </a:p>
          <a:p>
            <a:pPr algn="ctr"/>
            <a:r>
              <a:rPr lang="hu-HU" dirty="0"/>
              <a:t>alapján arányszámokat határoz meg, és ezek alapján méri össze a beszállítók teljesítményét.</a:t>
            </a:r>
          </a:p>
        </p:txBody>
      </p:sp>
    </p:spTree>
    <p:extLst>
      <p:ext uri="{BB962C8B-B14F-4D97-AF65-F5344CB8AC3E}">
        <p14:creationId xmlns:p14="http://schemas.microsoft.com/office/powerpoint/2010/main" val="36356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40970" y="306643"/>
            <a:ext cx="55125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KRALJIC MÁTIRIX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13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970" y="2531302"/>
            <a:ext cx="5111539" cy="341229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87581" y="884804"/>
            <a:ext cx="42193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lehetőség a </a:t>
            </a:r>
            <a:r>
              <a:rPr lang="hu-HU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beszállítói politika átfogó, megalapozott kialakítására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beszerzés kockázata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beszerzés fontossága</a:t>
            </a:r>
            <a:endParaRPr lang="hu-HU" sz="2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37269" y="306643"/>
            <a:ext cx="4167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ABC-ELEMZÉS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00" y="884804"/>
            <a:ext cx="4200525" cy="254317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209200" y="3944983"/>
            <a:ext cx="40640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rgbClr val="00B0F0"/>
                </a:solidFill>
              </a:rPr>
              <a:t>- termékféleségek 20%-a jelenti a raktári készletérték 80%-át </a:t>
            </a:r>
          </a:p>
          <a:p>
            <a:pPr algn="ctr"/>
            <a:r>
              <a:rPr lang="hu-HU" sz="2200" dirty="0">
                <a:solidFill>
                  <a:srgbClr val="00B0F0"/>
                </a:solidFill>
              </a:rPr>
              <a:t>- az értékesítés 80 %-át adja a termékek 20 %-a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3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6724047" y="1216032"/>
            <a:ext cx="4480560" cy="735939"/>
            <a:chOff x="932" y="2174"/>
            <a:chExt cx="8126134" cy="10146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Lekerekített téglalap 3"/>
            <p:cNvSpPr/>
            <p:nvPr/>
          </p:nvSpPr>
          <p:spPr>
            <a:xfrm>
              <a:off x="932" y="2174"/>
              <a:ext cx="8126134" cy="101467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Lekerekített téglalap 4"/>
            <p:cNvSpPr txBox="1"/>
            <p:nvPr/>
          </p:nvSpPr>
          <p:spPr>
            <a:xfrm>
              <a:off x="30651" y="31893"/>
              <a:ext cx="8066696" cy="955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solidFill>
                    <a:schemeClr val="accent2">
                      <a:lumMod val="75000"/>
                    </a:schemeClr>
                  </a:solidFill>
                  <a:latin typeface="Cooper Black" panose="0208090404030B020404" pitchFamily="18" charset="0"/>
                </a:rPr>
                <a:t>KÉSZLETEK FOGALMA, SZEREPE</a:t>
              </a:r>
              <a:endParaRPr lang="hu-HU" sz="2000" kern="12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1580606" y="326572"/>
            <a:ext cx="107115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KÉSZLETGAZDÁLKODÁS FELADATA; KÉSZLETEK FOGALMA ÉS SZEREPE</a:t>
            </a:r>
            <a:endParaRPr lang="hu-HU" sz="25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19062" y="2194560"/>
            <a:ext cx="4242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Anyagszükséglet, készlettervezés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Termelésütemezés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Beszerzés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Tárolás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</a:rPr>
              <a:t>Minőség-ellenőrzés</a:t>
            </a:r>
          </a:p>
          <a:p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580606" y="1216032"/>
            <a:ext cx="4480560" cy="735939"/>
            <a:chOff x="932" y="2174"/>
            <a:chExt cx="8126134" cy="1014677"/>
          </a:xfrm>
        </p:grpSpPr>
        <p:sp>
          <p:nvSpPr>
            <p:cNvPr id="12" name="Lekerekített téglalap 11"/>
            <p:cNvSpPr/>
            <p:nvPr/>
          </p:nvSpPr>
          <p:spPr>
            <a:xfrm>
              <a:off x="932" y="2174"/>
              <a:ext cx="8126134" cy="1014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Lekerekített téglalap 4"/>
            <p:cNvSpPr txBox="1"/>
            <p:nvPr/>
          </p:nvSpPr>
          <p:spPr>
            <a:xfrm>
              <a:off x="30651" y="31893"/>
              <a:ext cx="8066696" cy="95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 smtClean="0">
                  <a:latin typeface="Cooper Black" panose="0208090404030B020404" pitchFamily="18" charset="0"/>
                </a:rPr>
                <a:t>KÉSZLETGAZDÁLKODÁS FELADATA</a:t>
              </a:r>
              <a:endParaRPr lang="hu-HU" sz="2000" kern="1200" dirty="0">
                <a:latin typeface="Cooper Black" panose="0208090404030B020404" pitchFamily="18" charset="0"/>
              </a:endParaRPr>
            </a:p>
          </p:txBody>
        </p:sp>
      </p:grpSp>
      <p:pic>
        <p:nvPicPr>
          <p:cNvPr id="2" name="Kép 1" descr="Raktározás –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97" y="4595217"/>
            <a:ext cx="2386408" cy="1789806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669505" y="5136177"/>
            <a:ext cx="753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hu-H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Készletek alatt mindazon anyagi javakat, termékeket értjük, amelyek egy adott időpontban a vállalatnál rendelkezésre állnak”</a:t>
            </a:r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148806" y="2377440"/>
            <a:ext cx="4036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</a:rPr>
              <a:t>Jövedelmi,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</a:rPr>
              <a:t>Üzleti,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</a:rPr>
              <a:t>Óvatossági,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</a:rPr>
              <a:t>Spekulációs motívum</a:t>
            </a:r>
            <a:endParaRPr lang="hu-H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91" y="776411"/>
            <a:ext cx="4776249" cy="184922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56709" y="195943"/>
            <a:ext cx="722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KÉSZLETEZÉSI MECHANIZMUSOK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822933" y="272904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t-Q mechanizmus </a:t>
            </a:r>
          </a:p>
        </p:txBody>
      </p:sp>
      <p:sp>
        <p:nvSpPr>
          <p:cNvPr id="7" name="Téglalap 6"/>
          <p:cNvSpPr/>
          <p:nvPr/>
        </p:nvSpPr>
        <p:spPr>
          <a:xfrm>
            <a:off x="1056115" y="309838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500" b="1" dirty="0">
                <a:solidFill>
                  <a:srgbClr val="C24EE2"/>
                </a:solidFill>
              </a:rPr>
              <a:t>készlet felhasználási ráta állandó, és az utánpótlás a periódus végén, időben beérkezik</a:t>
            </a:r>
          </a:p>
        </p:txBody>
      </p:sp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5" y="776411"/>
            <a:ext cx="4684809" cy="198753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597433" y="2763943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t-S mechanizmus </a:t>
            </a:r>
          </a:p>
        </p:txBody>
      </p:sp>
      <p:sp>
        <p:nvSpPr>
          <p:cNvPr id="10" name="Téglalap 9"/>
          <p:cNvSpPr/>
          <p:nvPr/>
        </p:nvSpPr>
        <p:spPr>
          <a:xfrm>
            <a:off x="7425716" y="3133275"/>
            <a:ext cx="44112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b="1" dirty="0">
                <a:solidFill>
                  <a:srgbClr val="C24EE2"/>
                </a:solidFill>
              </a:rPr>
              <a:t>A készletszintet csak a periódus végén ellenőrizzük</a:t>
            </a:r>
            <a:endParaRPr lang="hu-HU" sz="1500" dirty="0"/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91" y="3432817"/>
            <a:ext cx="5003271" cy="2148384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831747" y="558120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s-Q mechanizmus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329716" y="5915638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minimális rendelési szint vagy </a:t>
            </a:r>
            <a:r>
              <a:rPr lang="hu-HU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újrarendelési</a:t>
            </a:r>
            <a:r>
              <a:rPr lang="hu-H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pont elérésekor előre meghatározott </a:t>
            </a:r>
            <a:r>
              <a:rPr lang="hu-HU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hu-H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mennyiséget rendelünk</a:t>
            </a:r>
          </a:p>
        </p:txBody>
      </p:sp>
      <p:pic>
        <p:nvPicPr>
          <p:cNvPr id="14" name="Kép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53" y="3432817"/>
            <a:ext cx="4324413" cy="2286883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8660541" y="558120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s-S mechanizmus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425716" y="5950533"/>
            <a:ext cx="441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meghatározott készletszint (s) elérésekor a legnagyobb készletszintre (S) való feltöltés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17966" y="222069"/>
            <a:ext cx="6348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KÉSZLETEZÉSI KÖLTSÉGEK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38" y="1593898"/>
            <a:ext cx="5941638" cy="371301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6570750"/>
              </p:ext>
            </p:extLst>
          </p:nvPr>
        </p:nvGraphicFramePr>
        <p:xfrm>
          <a:off x="6243048" y="699123"/>
          <a:ext cx="5948952" cy="453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yamatábra: Másik feldolgozás 4"/>
          <p:cNvSpPr/>
          <p:nvPr/>
        </p:nvSpPr>
        <p:spPr>
          <a:xfrm>
            <a:off x="3997235" y="5521235"/>
            <a:ext cx="7089569" cy="114313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mennyiségek növekedésével a költségek hiperbolikusan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csökkennek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ugyanaz a költség többfelé oszlik el</a:t>
            </a:r>
          </a:p>
        </p:txBody>
      </p:sp>
    </p:spTree>
    <p:extLst>
      <p:ext uri="{BB962C8B-B14F-4D97-AF65-F5344CB8AC3E}">
        <p14:creationId xmlns:p14="http://schemas.microsoft.com/office/powerpoint/2010/main" val="70545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25634" y="215278"/>
            <a:ext cx="77642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GAZDASÁGOS RENDELÉSI TÉTELMENNYISÉG</a:t>
            </a: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1476104"/>
            <a:ext cx="5734594" cy="343553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528354" y="854628"/>
            <a:ext cx="4435039" cy="50955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egységnyi idő alatt felmerülő igény (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mindig állandó, tehát a fogyás lineáris.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rendelési mennyiség (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és a ciklusidő (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állandó.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rendelt mennyiség azonnal, egy tételben beérkezik.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ciklus eleji készlet nulla.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darabonkénti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rendelési költség (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rendelt mennyiségtől független.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tervezési horizont végtelennek tekinthető.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09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80308" y="138709"/>
            <a:ext cx="576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KÖZLEKEDÉS,SZÁLLÍTÁS, ÁRUSZÁLLÍTÁS</a:t>
            </a:r>
          </a:p>
          <a:p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4429781"/>
              </p:ext>
            </p:extLst>
          </p:nvPr>
        </p:nvGraphicFramePr>
        <p:xfrm>
          <a:off x="7951740" y="142497"/>
          <a:ext cx="4748481" cy="38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 descr="4102-es &lt;strong&gt;közút&lt;/strong&gt; – Wikipé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03" y="884681"/>
            <a:ext cx="2381250" cy="1790700"/>
          </a:xfrm>
          <a:prstGeom prst="rect">
            <a:avLst/>
          </a:prstGeom>
        </p:spPr>
      </p:pic>
      <p:pic>
        <p:nvPicPr>
          <p:cNvPr id="7" name="Kép 6" descr="A38 (ship)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13" y="3247345"/>
            <a:ext cx="3143795" cy="2357846"/>
          </a:xfrm>
          <a:prstGeom prst="rect">
            <a:avLst/>
          </a:prstGeom>
        </p:spPr>
      </p:pic>
      <p:pic>
        <p:nvPicPr>
          <p:cNvPr id="10" name="Kép 9" descr="&lt;strong&gt;Repülőgép&lt;/strong&gt; Szabad kép - Public Domain Picture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87" y="4159749"/>
            <a:ext cx="2488475" cy="1658983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11282807"/>
              </p:ext>
            </p:extLst>
          </p:nvPr>
        </p:nvGraphicFramePr>
        <p:xfrm>
          <a:off x="460422" y="1294208"/>
          <a:ext cx="5161207" cy="375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2927641" y="5616905"/>
            <a:ext cx="73021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hu-H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közlekedés terméke a </a:t>
            </a:r>
            <a:r>
              <a:rPr lang="hu-H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szállítás</a:t>
            </a:r>
          </a:p>
          <a:p>
            <a:pPr marL="0" lvl="2" algn="ctr"/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Szállítás: „dolgoknak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illetve személyeknek és dolgoknak olyan helyváltoztatása, amely sajátos szervezetek közreműködésével valósul meg”</a:t>
            </a:r>
          </a:p>
          <a:p>
            <a:pPr marL="0" lvl="2"/>
            <a:endParaRPr lang="hu-HU" sz="2400" b="1" i="1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74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özutiAruszallito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6" y="535578"/>
            <a:ext cx="9157063" cy="4663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030582" y="58524"/>
            <a:ext cx="67404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KÖZÚTI ÁRUSZÁLLÍTÓ JÁRMŰVEK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lyamatábra: Másik feldolgozás 3"/>
          <p:cNvSpPr/>
          <p:nvPr/>
        </p:nvSpPr>
        <p:spPr>
          <a:xfrm>
            <a:off x="7158446" y="3749041"/>
            <a:ext cx="4506686" cy="144997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</a:t>
            </a:r>
            <a:r>
              <a:rPr lang="hu-HU" sz="2000" b="1" dirty="0" smtClean="0"/>
              <a:t>özúti áruszállítás előnyei: </a:t>
            </a:r>
            <a:r>
              <a:rPr lang="hu-HU" sz="2000" b="1" dirty="0"/>
              <a:t>viszonylag rövid az áruk eljutási </a:t>
            </a:r>
            <a:r>
              <a:rPr lang="hu-HU" sz="2000" b="1" dirty="0" smtClean="0"/>
              <a:t>ideje, szinte </a:t>
            </a:r>
            <a:r>
              <a:rPr lang="hu-HU" sz="2000" b="1" dirty="0"/>
              <a:t>minden árufajta szállítása </a:t>
            </a:r>
            <a:r>
              <a:rPr lang="hu-HU" sz="2000" b="1" dirty="0" smtClean="0"/>
              <a:t>működik, nagymértékű </a:t>
            </a:r>
            <a:r>
              <a:rPr lang="hu-HU" sz="2000" b="1" dirty="0"/>
              <a:t>alkalmazkodóképesség </a:t>
            </a:r>
          </a:p>
          <a:p>
            <a:pPr algn="ctr"/>
            <a:endParaRPr lang="hu-HU" dirty="0"/>
          </a:p>
        </p:txBody>
      </p:sp>
      <p:sp>
        <p:nvSpPr>
          <p:cNvPr id="5" name="Folyamatábra: Feldolgozás 4"/>
          <p:cNvSpPr/>
          <p:nvPr/>
        </p:nvSpPr>
        <p:spPr>
          <a:xfrm>
            <a:off x="2534194" y="5342710"/>
            <a:ext cx="7994468" cy="1371599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Közúti áruszállítás hátrányai: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nagymértékű függőség a külső környezeti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hatásoktól,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szállítás fajlagos energiaigénye és környezetszennyező, illetve károsító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hatása, egyszerre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árumennyiség továbbítására csak korlátozottan alkalmas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97382" y="1330037"/>
            <a:ext cx="551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AJÁNLOTT IRODALOM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17072" y="2345767"/>
            <a:ext cx="972573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Földesi Péter [2006]: </a:t>
            </a:r>
            <a:r>
              <a:rPr lang="hu-HU" sz="2400" b="1" i="1" dirty="0">
                <a:solidFill>
                  <a:srgbClr val="222222"/>
                </a:solidFill>
                <a:latin typeface="Times New Roman" panose="02020603050405020304" pitchFamily="18" charset="0"/>
              </a:rPr>
              <a:t>Logisztika I-II</a:t>
            </a:r>
            <a:r>
              <a:rPr lang="hu-HU" sz="2400" b="1" i="1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http</a:t>
            </a:r>
            <a:r>
              <a:rPr lang="hu-HU" sz="2400" i="1" dirty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://</a:t>
            </a:r>
            <a:r>
              <a:rPr lang="hu-H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hlinkClick r:id="rId2"/>
              </a:rPr>
              <a:t>vili.pmmf.hu/portal/documents/19217/19797/Logisztika_I-II.pdf</a:t>
            </a:r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hu-HU" sz="2400" i="1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hu-HU" sz="2400" b="1" dirty="0"/>
              <a:t>Szegedi Zoltán, </a:t>
            </a:r>
            <a:r>
              <a:rPr lang="hu-HU" sz="2400" b="1" dirty="0" err="1"/>
              <a:t>Prezenszki</a:t>
            </a:r>
            <a:r>
              <a:rPr lang="hu-HU" sz="2400" b="1" dirty="0"/>
              <a:t> József [2017]: </a:t>
            </a:r>
            <a:r>
              <a:rPr lang="hu-HU" sz="2400" b="1" i="1" dirty="0" smtClean="0"/>
              <a:t>Logisztikamenedzsment</a:t>
            </a:r>
            <a:r>
              <a:rPr lang="hu-HU" sz="2400" i="1" dirty="0" smtClean="0"/>
              <a:t>,</a:t>
            </a:r>
          </a:p>
          <a:p>
            <a:r>
              <a:rPr lang="hu-HU" sz="2400" i="1" dirty="0" smtClean="0"/>
              <a:t>Ötödik </a:t>
            </a:r>
            <a:r>
              <a:rPr lang="hu-HU" sz="2400" i="1" dirty="0"/>
              <a:t>E-</a:t>
            </a:r>
            <a:r>
              <a:rPr lang="hu-HU" sz="2400" i="1" dirty="0" err="1"/>
              <a:t>könyvkénti</a:t>
            </a:r>
            <a:r>
              <a:rPr lang="hu-HU" sz="2400" i="1" dirty="0"/>
              <a:t> kiadás a negyedik átdolgozott, bővített kiadás </a:t>
            </a:r>
            <a:r>
              <a:rPr lang="hu-HU" sz="2400" i="1" dirty="0" smtClean="0"/>
              <a:t>alapján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Kossuth </a:t>
            </a:r>
            <a:r>
              <a:rPr lang="hu-HU" sz="2400" dirty="0"/>
              <a:t>Kiadó [e-könyv] </a:t>
            </a:r>
          </a:p>
        </p:txBody>
      </p:sp>
      <p:pic>
        <p:nvPicPr>
          <p:cNvPr id="5" name="Picture 2" descr="http://uni-nke.hu/images/uni-nke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372041" y="222185"/>
            <a:ext cx="4819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algn="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3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asútiSzállito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9" y="477054"/>
            <a:ext cx="7674230" cy="4783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749040" y="0"/>
            <a:ext cx="5394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VASÚTI ÁRUSZÁLLÍTÁS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2605468"/>
              </p:ext>
            </p:extLst>
          </p:nvPr>
        </p:nvGraphicFramePr>
        <p:xfrm>
          <a:off x="6167582" y="2770534"/>
          <a:ext cx="5952835" cy="420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66605" y="156754"/>
            <a:ext cx="51337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VÍZI ÁRUSZÁLLÍTÁS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 descr="ViziAruszallita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34" y="633808"/>
            <a:ext cx="9327276" cy="54273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1835330" y="3718679"/>
            <a:ext cx="4598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Előnyök: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rgbClr val="0070C0"/>
                </a:solidFill>
              </a:rPr>
              <a:t>a legkisebb a szállítás fajlagos energia- igénye – OLCSÓ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rgbClr val="0070C0"/>
                </a:solidFill>
              </a:rPr>
              <a:t>a legkisebb a környezetkárosító hatása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Hátrányok: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FF0000"/>
                </a:solidFill>
              </a:rPr>
              <a:t>viszonylag hosszú az áruk eljutási ideje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FF0000"/>
                </a:solidFill>
              </a:rPr>
              <a:t>a feladó és a címzett közötti közvetlen szállítási kapcsolatok kialakítására nem alkalmas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38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56709" y="143692"/>
            <a:ext cx="6884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LÉGI ÁRUSZÁLLÍTÁS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 descr="File:Tupolev Tu-154.jpg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26" y="1201783"/>
            <a:ext cx="3352548" cy="252180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307741"/>
              </p:ext>
            </p:extLst>
          </p:nvPr>
        </p:nvGraphicFramePr>
        <p:xfrm>
          <a:off x="5123411" y="620746"/>
          <a:ext cx="6868292" cy="529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981103" y="4872446"/>
            <a:ext cx="65053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légi áruszállítás </a:t>
            </a:r>
            <a:r>
              <a:rPr lang="hu-HU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járművei</a:t>
            </a:r>
            <a:r>
              <a:rPr lang="hu-H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merevszárnyú repülőgépek, helikopterek, melyekkel </a:t>
            </a:r>
            <a:r>
              <a:rPr lang="hu-H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 mennyiségű, tömegegységre nagy értékű árukat nagy távolságra, sürgősen </a:t>
            </a:r>
            <a:r>
              <a:rPr lang="hu-H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eljuttatni.</a:t>
            </a:r>
            <a:endParaRPr lang="hu-H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30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95006" y="195943"/>
            <a:ext cx="8503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CSŐVEZETÉKES ÉS KOMBINÁLT SZÁLLÍTÁS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2845847"/>
              </p:ext>
            </p:extLst>
          </p:nvPr>
        </p:nvGraphicFramePr>
        <p:xfrm>
          <a:off x="2031999" y="719666"/>
          <a:ext cx="9202057" cy="352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 descr="1-14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5" y="4292098"/>
            <a:ext cx="5886071" cy="2507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6949439" y="4292098"/>
            <a:ext cx="47156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2011-es közlekedéspolitikai fehér könyve célul tűzte ki, hogy 2030-ra a 300 km-nél hosszabb távolságú közúti árufuvarozás 30%-át, 2050-re pedig 50%-át más közlekedési módoknak (például vasút, vízi út) kell átvállalnia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52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64377" y="209006"/>
            <a:ext cx="9457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RAKTÁROZÁS SZEREPE, RAKTÁRAK CSOPORTOSÍTÁSA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1" y="778627"/>
            <a:ext cx="6660077" cy="48645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7034669"/>
              </p:ext>
            </p:extLst>
          </p:nvPr>
        </p:nvGraphicFramePr>
        <p:xfrm>
          <a:off x="7360326" y="666726"/>
          <a:ext cx="4128655" cy="497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364377" y="5735722"/>
            <a:ext cx="8033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raktározás sajátos szerepet tölt be a kitermeléstől a felhasználásig.</a:t>
            </a:r>
          </a:p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Csoportosításukat tekintve az áru fajták szerint megkülönböztetünk többfélét, 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folyékony, gáznemű, darabáru, ömlesztett áru, poráru, stb.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95452" y="143691"/>
            <a:ext cx="846473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Hagyományos darabáru-raktározási rendszerek</a:t>
            </a:r>
          </a:p>
          <a:p>
            <a:endParaRPr lang="hu-H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70231354"/>
              </p:ext>
            </p:extLst>
          </p:nvPr>
        </p:nvGraphicFramePr>
        <p:xfrm>
          <a:off x="1473200" y="3995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ép 10" descr="Raktározás – Wikipé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1775657"/>
            <a:ext cx="2246085" cy="29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40034" y="222068"/>
            <a:ext cx="6087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MAGASRAKTÁRI RENDSZEREK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03010770"/>
              </p:ext>
            </p:extLst>
          </p:nvPr>
        </p:nvGraphicFramePr>
        <p:xfrm>
          <a:off x="2032000" y="719666"/>
          <a:ext cx="6289040" cy="381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Kép 6" descr="Kostenlose Vektorgrafik: Box, Auto, Gabelstapler - Kostenloses Bild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27" y="1862373"/>
            <a:ext cx="4051202" cy="2440996"/>
          </a:xfrm>
          <a:prstGeom prst="rect">
            <a:avLst/>
          </a:prstGeom>
        </p:spPr>
      </p:pic>
      <p:sp>
        <p:nvSpPr>
          <p:cNvPr id="8" name="Átellenes sarkain kerekített téglalap 7"/>
          <p:cNvSpPr/>
          <p:nvPr/>
        </p:nvSpPr>
        <p:spPr>
          <a:xfrm>
            <a:off x="2508069" y="5081451"/>
            <a:ext cx="8268788" cy="121484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felrakó </a:t>
            </a:r>
            <a:r>
              <a:rPr lang="hu-H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gépek vagy felrakó targoncák segítségével valósul meg a raktár fő feladata a tárolás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76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4949" y="130628"/>
            <a:ext cx="7249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RAKTÁRI ANYAGMOZGATÓ GÉPEK</a:t>
            </a:r>
            <a:endParaRPr lang="hu-HU" sz="25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249886" y="130628"/>
            <a:ext cx="48201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/>
              <a:t>KOMISSIÓZÁS TECHNOLÓGIÁJA</a:t>
            </a:r>
            <a:endParaRPr lang="hu-HU" sz="2500" b="1" dirty="0"/>
          </a:p>
        </p:txBody>
      </p:sp>
      <p:sp>
        <p:nvSpPr>
          <p:cNvPr id="4" name="Ellipszis 3"/>
          <p:cNvSpPr/>
          <p:nvPr/>
        </p:nvSpPr>
        <p:spPr>
          <a:xfrm>
            <a:off x="1463040" y="1005840"/>
            <a:ext cx="2063930" cy="15022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KÉZI, VAGY KÉZI ESZKÖZÖS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4029892" y="2508068"/>
            <a:ext cx="2181497" cy="15612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TARGONCÁS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1463040" y="4503797"/>
            <a:ext cx="2181497" cy="15612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DARUS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866606" y="1110343"/>
            <a:ext cx="287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/>
              <a:t>tömeghatára, a gyakoriságtól függően 15...20 kg 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54480" y="2730137"/>
            <a:ext cx="2312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normál emelőtargoncák, tolóoszlopos és az oldalemelésű targoncák 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66606" y="4903928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Futódaru,</a:t>
            </a:r>
          </a:p>
          <a:p>
            <a:r>
              <a:rPr lang="hu-HU" dirty="0" smtClean="0"/>
              <a:t>felrakó daru</a:t>
            </a:r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6740434" y="248194"/>
            <a:ext cx="0" cy="62962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6962503" y="1005840"/>
            <a:ext cx="5006036" cy="19257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S</a:t>
            </a:r>
            <a:r>
              <a:rPr lang="hu-HU" sz="2400" b="1" dirty="0" smtClean="0">
                <a:solidFill>
                  <a:schemeClr val="tx1"/>
                </a:solidFill>
              </a:rPr>
              <a:t>tatikus </a:t>
            </a:r>
            <a:r>
              <a:rPr lang="hu-HU" sz="2400" b="1" dirty="0">
                <a:solidFill>
                  <a:schemeClr val="tx1"/>
                </a:solidFill>
              </a:rPr>
              <a:t>áru előkészítő </a:t>
            </a:r>
            <a:r>
              <a:rPr lang="hu-HU" sz="2400" b="1" dirty="0" smtClean="0">
                <a:solidFill>
                  <a:schemeClr val="tx1"/>
                </a:solidFill>
              </a:rPr>
              <a:t>rendszer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felhasználó által igényelt árukat a készáruraktár tárolási helyeit felkeresve gyűjtik össze az igények </a:t>
            </a:r>
            <a:r>
              <a:rPr lang="hu-HU" dirty="0" smtClean="0">
                <a:solidFill>
                  <a:schemeClr val="tx1"/>
                </a:solidFill>
              </a:rPr>
              <a:t>szerint</a:t>
            </a:r>
          </a:p>
          <a:p>
            <a:pPr marL="285750" indent="-285750" algn="ctr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„ember megy az áruhoz” 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6858000" y="3870908"/>
            <a:ext cx="5110539" cy="19257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Dinamikus áru-előkészítő </a:t>
            </a:r>
            <a:r>
              <a:rPr lang="hu-HU" sz="2400" b="1" dirty="0" smtClean="0">
                <a:solidFill>
                  <a:schemeClr val="tx1"/>
                </a:solidFill>
              </a:rPr>
              <a:t>rendszer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felhasználó által igényelt árufajtákat tartalmazó egységrakományokat a készáruraktárból a komissiózási helyre szállítják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„áru </a:t>
            </a:r>
            <a:r>
              <a:rPr lang="hu-HU" dirty="0">
                <a:solidFill>
                  <a:schemeClr val="tx1"/>
                </a:solidFill>
              </a:rPr>
              <a:t>megy az emberhez” 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74720" y="156755"/>
            <a:ext cx="724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KÖZIGAZGATÁSI LOGISZTIKA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59429" y="1293222"/>
            <a:ext cx="3213463" cy="9797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logisztika közszolgálati jelenlétének áttekintése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138" y="842554"/>
            <a:ext cx="5657850" cy="2286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-404948" y="3128554"/>
            <a:ext cx="1284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A költségvetési (közszolgálati) szektoron belüli logisztikai működési terület a katonai,</a:t>
            </a:r>
          </a:p>
          <a:p>
            <a:pPr algn="ctr"/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rendőrségi, katasztrófavédelmi szakterületeken kívüli költségvetési/közszolgálati 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szféra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Ellipszis 6"/>
          <p:cNvSpPr/>
          <p:nvPr/>
        </p:nvSpPr>
        <p:spPr>
          <a:xfrm>
            <a:off x="1345475" y="4109346"/>
            <a:ext cx="2991395" cy="1828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közigazgatási logisztika sajátosságai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45875" y="3984172"/>
            <a:ext cx="764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alaptevékenység </a:t>
            </a:r>
            <a:r>
              <a:rPr lang="hu-HU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köre: a </a:t>
            </a:r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költségvetési szerv szakmai alapfeladatai és a </a:t>
            </a:r>
            <a:r>
              <a:rPr lang="hu-HU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alapfeladatai </a:t>
            </a:r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ellátását elősegítő más, nem haszonszerzés céljából végzett </a:t>
            </a:r>
            <a:r>
              <a:rPr lang="hu-HU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tevékenységek.</a:t>
            </a:r>
          </a:p>
          <a:p>
            <a:pPr algn="ctr"/>
            <a:endParaRPr lang="hu-HU" sz="2000" i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közigazgatásnak </a:t>
            </a:r>
            <a:r>
              <a:rPr lang="hu-HU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együtt </a:t>
            </a:r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 élnie a társadalommal, </a:t>
            </a:r>
            <a:r>
              <a:rPr lang="hu-HU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politikával</a:t>
            </a:r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gazdasággal</a:t>
            </a:r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követnie is kell azok változásait. A közszféra szervezetei</a:t>
            </a:r>
          </a:p>
          <a:p>
            <a:pPr algn="ctr"/>
            <a:r>
              <a:rPr lang="hu-HU" sz="20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folyamatosan alakulhatnak, változhatnak jogszabályi vagy saját testületi döntések alapján.</a:t>
            </a:r>
          </a:p>
        </p:txBody>
      </p:sp>
    </p:spTree>
    <p:extLst>
      <p:ext uri="{BB962C8B-B14F-4D97-AF65-F5344CB8AC3E}">
        <p14:creationId xmlns:p14="http://schemas.microsoft.com/office/powerpoint/2010/main" val="13463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93973" y="130452"/>
            <a:ext cx="81100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KÖZIGAZGATÁSI LOGISZTIKA POZICIONÁLÁSA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52" y="881826"/>
            <a:ext cx="7799539" cy="3369401"/>
          </a:xfrm>
          <a:prstGeom prst="rect">
            <a:avLst/>
          </a:prstGeom>
        </p:spPr>
      </p:pic>
      <p:pic>
        <p:nvPicPr>
          <p:cNvPr id="5" name="Kép 4" descr="Vezišće –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08" y="699596"/>
            <a:ext cx="2516043" cy="1664782"/>
          </a:xfrm>
          <a:prstGeom prst="rect">
            <a:avLst/>
          </a:prstGeom>
        </p:spPr>
      </p:pic>
      <p:pic>
        <p:nvPicPr>
          <p:cNvPr id="6" name="Kép 5" descr="Állami Elektrotechnikai &lt;strong&gt;Gyár&lt;/strong&gt; – Wikipé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77" y="2566526"/>
            <a:ext cx="2564674" cy="1923506"/>
          </a:xfrm>
          <a:prstGeom prst="rect">
            <a:avLst/>
          </a:prstGeom>
        </p:spPr>
      </p:pic>
      <p:sp>
        <p:nvSpPr>
          <p:cNvPr id="7" name="Folyamatábra: Másik feldolgozás 6"/>
          <p:cNvSpPr/>
          <p:nvPr/>
        </p:nvSpPr>
        <p:spPr>
          <a:xfrm>
            <a:off x="2037806" y="4754880"/>
            <a:ext cx="3030583" cy="151529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KÖZIGAZGATÁSI LOGISZTIKA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408021" y="5336176"/>
            <a:ext cx="1097279" cy="3526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913975" y="4482768"/>
            <a:ext cx="3814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Interdiszciplináris és szektorsemleges</a:t>
            </a:r>
          </a:p>
          <a:p>
            <a:endParaRPr 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Beszerzési, közszolgálati, vagyongazdálkodási terület szabályozott</a:t>
            </a:r>
          </a:p>
          <a:p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Kevesebb figyelem irányul a termelési, elosztási vonatkozásra 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61" y="796834"/>
            <a:ext cx="9700752" cy="556477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023359" y="195944"/>
            <a:ext cx="62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ELLÁTÁSI LÁNC MENEDZSMENT (SCM)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80115" y="104502"/>
            <a:ext cx="6622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SZERVEZETI MEGOLDÁSOK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766" y="581557"/>
            <a:ext cx="6757307" cy="545348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98173" y="581556"/>
            <a:ext cx="2847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Határozott szervezeti integráció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Működési környezet</a:t>
            </a:r>
          </a:p>
          <a:p>
            <a:endParaRPr lang="hu-HU" dirty="0" smtClean="0"/>
          </a:p>
        </p:txBody>
      </p:sp>
      <p:sp>
        <p:nvSpPr>
          <p:cNvPr id="5" name="Ellipszis 4"/>
          <p:cNvSpPr/>
          <p:nvPr/>
        </p:nvSpPr>
        <p:spPr>
          <a:xfrm>
            <a:off x="1639388" y="2058884"/>
            <a:ext cx="2847704" cy="1593668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TERVEZÉS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67097" y="3784326"/>
            <a:ext cx="3409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hu-HU" dirty="0" smtClean="0">
                <a:solidFill>
                  <a:srgbClr val="FF0000"/>
                </a:solidFill>
              </a:rPr>
              <a:t>Összefüggésben az önkormányzati gazdálkodás alapelveivel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hu-HU" dirty="0" smtClean="0">
                <a:solidFill>
                  <a:srgbClr val="FF0000"/>
                </a:solidFill>
              </a:rPr>
              <a:t>Kontrolling tevékenység, benchmarking</a:t>
            </a:r>
          </a:p>
          <a:p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2076993" y="6035041"/>
            <a:ext cx="966651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ELEMEK: átláthatóság, belső audit, egymástól tanulás, erőforrások, fenntart-</a:t>
            </a:r>
          </a:p>
          <a:p>
            <a:pPr algn="ctr"/>
            <a:r>
              <a:rPr lang="hu-HU" sz="17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hatóság, folyamatirányítások, kompetenciák, technológiák, felelősségvállalások, </a:t>
            </a:r>
            <a:r>
              <a:rPr lang="hu-HU" sz="17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teljesítményértékelések </a:t>
            </a:r>
            <a:endParaRPr lang="hu-HU" sz="17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43198" y="195943"/>
            <a:ext cx="81250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LEHETSÉGES FEJLESZTÉSI TERÜLETEK, METALOGISZTIKA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alagnyíl jobbra 2"/>
          <p:cNvSpPr/>
          <p:nvPr/>
        </p:nvSpPr>
        <p:spPr>
          <a:xfrm>
            <a:off x="2260601" y="519274"/>
            <a:ext cx="770708" cy="1515291"/>
          </a:xfrm>
          <a:prstGeom prst="curvedRightArrow">
            <a:avLst/>
          </a:prstGeom>
          <a:ln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04457" y="1492643"/>
            <a:ext cx="3997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A közigazgatási logisztika speciális módszerei még nem fejlettek</a:t>
            </a:r>
            <a:endParaRPr lang="hu-H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5581479"/>
              </p:ext>
            </p:extLst>
          </p:nvPr>
        </p:nvGraphicFramePr>
        <p:xfrm>
          <a:off x="6094549" y="1410226"/>
          <a:ext cx="6589486" cy="434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869679" y="982486"/>
            <a:ext cx="168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SZINTEK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Szabályos ötszög 6"/>
          <p:cNvSpPr/>
          <p:nvPr/>
        </p:nvSpPr>
        <p:spPr>
          <a:xfrm>
            <a:off x="2050869" y="2469491"/>
            <a:ext cx="3918857" cy="184186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METALOGISZTIKA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01783" y="4663863"/>
            <a:ext cx="5617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ellátási, elosztási, illetve </a:t>
            </a:r>
            <a:r>
              <a:rPr lang="hu-HU" sz="2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visszutas</a:t>
            </a:r>
            <a:r>
              <a:rPr lang="hu-H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láncban működő </a:t>
            </a:r>
            <a:r>
              <a:rPr lang="hu-HU" sz="2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szervezetek </a:t>
            </a:r>
            <a:r>
              <a:rPr lang="hu-H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logisztikai alrendszereinek együttműködéseként értelmezhető</a:t>
            </a:r>
          </a:p>
        </p:txBody>
      </p:sp>
    </p:spTree>
    <p:extLst>
      <p:ext uri="{BB962C8B-B14F-4D97-AF65-F5344CB8AC3E}">
        <p14:creationId xmlns:p14="http://schemas.microsoft.com/office/powerpoint/2010/main" val="23468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5" grpId="0">
        <p:bldAsOne/>
      </p:bldGraphic>
      <p:bldP spid="6" grpId="0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92286" y="222069"/>
            <a:ext cx="62962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ALAPTÖRVÉNY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 descr="Kostenlose Illustration: Paragraf, Paragraph, Buch, Rech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7" y="113756"/>
            <a:ext cx="2529840" cy="17867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20513" y="1143782"/>
            <a:ext cx="50945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VÉDELMI IGAZGATÁS</a:t>
            </a:r>
          </a:p>
          <a:p>
            <a:pPr algn="ctr"/>
            <a:r>
              <a:rPr lang="hu-HU" sz="20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Alaptörvényben szabályozott minősített időszakok, és azokra való felkészülés, illetve: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Honvédelmi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Polgári védelmi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Katasztrófavédelmi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Közigazgatási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Védelemgazdasági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Lakosságellátási feladatok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Állami tevékenységek</a:t>
            </a:r>
            <a:endParaRPr lang="hu-HU" dirty="0"/>
          </a:p>
        </p:txBody>
      </p:sp>
      <p:pic>
        <p:nvPicPr>
          <p:cNvPr id="7" name="Kép 6" descr="Éles gépágyúk, imitált bombák, handshake - Air Power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11" y="2424002"/>
            <a:ext cx="3201049" cy="2119094"/>
          </a:xfrm>
          <a:prstGeom prst="rect">
            <a:avLst/>
          </a:prstGeom>
        </p:spPr>
      </p:pic>
      <p:pic>
        <p:nvPicPr>
          <p:cNvPr id="8" name="Kép 7" descr="&lt;strong&gt;katasztrófa&lt;/strong&gt;-felszámolási gyakorlat – Szeged Ma – tények é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7" y="3332955"/>
            <a:ext cx="2743200" cy="183184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643480" y="5276105"/>
            <a:ext cx="878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CC00CC"/>
                </a:solidFill>
              </a:rPr>
              <a:t>A logisztika tulajdonképpen egy-egy termékhez, mozgásformához vagy áramlathoz </a:t>
            </a:r>
            <a:r>
              <a:rPr lang="hu-HU" dirty="0" smtClean="0">
                <a:solidFill>
                  <a:srgbClr val="CC00CC"/>
                </a:solidFill>
              </a:rPr>
              <a:t>adott </a:t>
            </a:r>
            <a:r>
              <a:rPr lang="hu-HU" b="1" i="1" dirty="0" smtClean="0">
                <a:solidFill>
                  <a:srgbClr val="CC00CC"/>
                </a:solidFill>
              </a:rPr>
              <a:t>komplex </a:t>
            </a:r>
            <a:r>
              <a:rPr lang="hu-HU" b="1" i="1" dirty="0">
                <a:solidFill>
                  <a:srgbClr val="CC00CC"/>
                </a:solidFill>
              </a:rPr>
              <a:t>gondolkodásmód</a:t>
            </a:r>
            <a:r>
              <a:rPr lang="hu-HU" dirty="0">
                <a:solidFill>
                  <a:srgbClr val="CC00CC"/>
                </a:solidFill>
              </a:rPr>
              <a:t>, amelyet a logisztikus nyújt az </a:t>
            </a:r>
            <a:r>
              <a:rPr lang="hu-HU" dirty="0" err="1" smtClean="0">
                <a:solidFill>
                  <a:srgbClr val="CC00CC"/>
                </a:solidFill>
              </a:rPr>
              <a:t>igénybevevőnek</a:t>
            </a:r>
            <a:r>
              <a:rPr lang="hu-HU" dirty="0" smtClean="0">
                <a:solidFill>
                  <a:srgbClr val="CC00CC"/>
                </a:solidFill>
              </a:rPr>
              <a:t>.</a:t>
            </a:r>
          </a:p>
          <a:p>
            <a:pPr algn="ctr"/>
            <a:endParaRPr lang="hu-HU" dirty="0" smtClean="0">
              <a:solidFill>
                <a:srgbClr val="CC00CC"/>
              </a:solidFill>
            </a:endParaRPr>
          </a:p>
          <a:p>
            <a:pPr algn="ctr"/>
            <a:r>
              <a:rPr lang="hu-HU" dirty="0" smtClean="0">
                <a:solidFill>
                  <a:srgbClr val="CC00CC"/>
                </a:solidFill>
              </a:rPr>
              <a:t>A </a:t>
            </a:r>
            <a:r>
              <a:rPr lang="hu-HU" dirty="0">
                <a:solidFill>
                  <a:srgbClr val="CC00CC"/>
                </a:solidFill>
              </a:rPr>
              <a:t>logisztikai képesség: </a:t>
            </a:r>
            <a:r>
              <a:rPr lang="hu-HU" b="1" i="1" dirty="0">
                <a:solidFill>
                  <a:srgbClr val="CC00CC"/>
                </a:solidFill>
              </a:rPr>
              <a:t>mérőszám</a:t>
            </a:r>
            <a:r>
              <a:rPr lang="hu-HU" dirty="0">
                <a:solidFill>
                  <a:srgbClr val="CC00CC"/>
                </a:solidFill>
              </a:rPr>
              <a:t> - a szakterület képes-e a </a:t>
            </a:r>
            <a:r>
              <a:rPr lang="hu-HU" dirty="0" smtClean="0">
                <a:solidFill>
                  <a:srgbClr val="CC00CC"/>
                </a:solidFill>
              </a:rPr>
              <a:t>felé irányuló </a:t>
            </a:r>
            <a:r>
              <a:rPr lang="hu-HU" dirty="0">
                <a:solidFill>
                  <a:srgbClr val="CC00CC"/>
                </a:solidFill>
              </a:rPr>
              <a:t>elvárások összességének nagyobb-egyenlő módon megfelelni</a:t>
            </a:r>
          </a:p>
        </p:txBody>
      </p:sp>
    </p:spTree>
    <p:extLst>
      <p:ext uri="{BB962C8B-B14F-4D97-AF65-F5344CB8AC3E}">
        <p14:creationId xmlns:p14="http://schemas.microsoft.com/office/powerpoint/2010/main" val="4510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82835" y="13062"/>
            <a:ext cx="45981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A KATONAI LOGISZTIKA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59" y="594619"/>
            <a:ext cx="6626179" cy="4144464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8698547" y="372552"/>
            <a:ext cx="3135086" cy="32066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/>
              <a:t>LOGISZTIKAI TÁMOGATÁS</a:t>
            </a:r>
          </a:p>
          <a:p>
            <a:pPr algn="ctr"/>
            <a:r>
              <a:rPr lang="hu-HU" dirty="0" smtClean="0"/>
              <a:t>Térben </a:t>
            </a:r>
            <a:r>
              <a:rPr lang="hu-HU" dirty="0"/>
              <a:t>és időben átfogja a Magyar Honvédség haderőnemeinek,</a:t>
            </a:r>
          </a:p>
          <a:p>
            <a:pPr algn="ctr"/>
            <a:r>
              <a:rPr lang="hu-HU" dirty="0"/>
              <a:t>fegyvernemeinek és szakcsapatainak valamennyi tevékenységét</a:t>
            </a:r>
          </a:p>
        </p:txBody>
      </p:sp>
      <p:pic>
        <p:nvPicPr>
          <p:cNvPr id="6" name="Kép 5" descr="Air Power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25" y="3834211"/>
            <a:ext cx="2823930" cy="17786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776549" y="5251269"/>
            <a:ext cx="6753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támogatási alapelvek magukba foglalják a következő elveket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műveletek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elsődlegessége, egyszerűség, gazdaságosság, rendelkezésre állás, fenntarthatóság, túlélő képesség, felelősség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8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50424" y="169817"/>
            <a:ext cx="10175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TÁMOGATÁS FUNKCIONÁLIS TERÜLETEI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6374828"/>
              </p:ext>
            </p:extLst>
          </p:nvPr>
        </p:nvGraphicFramePr>
        <p:xfrm>
          <a:off x="3547292" y="1086774"/>
          <a:ext cx="5648960" cy="446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593671" y="1301151"/>
            <a:ext cx="221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Készletképzés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Felhasználás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Frissítés és pótlás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88137" y="1071154"/>
            <a:ext cx="2338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/>
              <a:t>üzemfenntartási </a:t>
            </a:r>
            <a:r>
              <a:rPr lang="hu-HU" b="1" dirty="0" smtClean="0"/>
              <a:t>tevékenységek együttese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Élettartam menedzsment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58095" y="3150107"/>
            <a:ext cx="2750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Funkcionális elem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/>
              <a:t>haditechnikai eszközök és anyagok mozgatásának és szállításának tervezése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903029" y="3995678"/>
            <a:ext cx="40233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gazdálkodás </a:t>
            </a:r>
            <a: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célja</a:t>
            </a: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tárca hosszú távú tervében </a:t>
            </a:r>
            <a:r>
              <a:rPr lang="hu-H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szerepeltetett erőforrások és </a:t>
            </a: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rendelkezésre álló költségvetési </a:t>
            </a:r>
            <a:r>
              <a:rPr lang="hu-H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előirányzatok felhasználásával</a:t>
            </a:r>
            <a:endParaRPr lang="hu-H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biztosítani</a:t>
            </a: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honvédelmi feladatok végrehajtását, a védelmi képességek szinten tartását</a:t>
            </a:r>
          </a:p>
          <a:p>
            <a:pPr algn="ctr"/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fejlesztését.</a:t>
            </a:r>
          </a:p>
        </p:txBody>
      </p:sp>
    </p:spTree>
    <p:extLst>
      <p:ext uri="{BB962C8B-B14F-4D97-AF65-F5344CB8AC3E}">
        <p14:creationId xmlns:p14="http://schemas.microsoft.com/office/powerpoint/2010/main" val="7565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99954" y="209005"/>
            <a:ext cx="8151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TÁMOGATÁS ERŐFORRÁSAI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Jobbra nyíl 2"/>
          <p:cNvSpPr/>
          <p:nvPr/>
        </p:nvSpPr>
        <p:spPr>
          <a:xfrm>
            <a:off x="1854926" y="944882"/>
            <a:ext cx="1306285" cy="5965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2508068" y="1501972"/>
            <a:ext cx="1306285" cy="5965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3065418" y="2059062"/>
            <a:ext cx="1306285" cy="5965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3622768" y="2655597"/>
            <a:ext cx="1306285" cy="5965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161210" y="1062840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ANYAGOK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864430" y="1566909"/>
            <a:ext cx="212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ESZKÖZÖK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552404" y="2149354"/>
            <a:ext cx="286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ÁLLOMÁNY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146765" y="2655597"/>
            <a:ext cx="276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KATONAI ÉS CIVIL SZOLGÁLTATÁSOK</a:t>
            </a:r>
            <a:endParaRPr lang="hu-HU" b="1" dirty="0"/>
          </a:p>
        </p:txBody>
      </p:sp>
      <p:sp>
        <p:nvSpPr>
          <p:cNvPr id="14" name="Lekerekített téglalapbuborék 13"/>
          <p:cNvSpPr/>
          <p:nvPr/>
        </p:nvSpPr>
        <p:spPr>
          <a:xfrm>
            <a:off x="7602578" y="1098824"/>
            <a:ext cx="4075612" cy="1275537"/>
          </a:xfrm>
          <a:prstGeom prst="wedgeRoundRectCallout">
            <a:avLst>
              <a:gd name="adj1" fmla="val -74038"/>
              <a:gd name="adj2" fmla="val 1539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dirty="0" smtClean="0"/>
              <a:t>IGÉNYBEVÉTEL A TÁMOGATÁSHOZ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dirty="0" smtClean="0"/>
              <a:t>TAGOZATOKRA OSZTÁS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277984" y="3310115"/>
            <a:ext cx="2192384" cy="7053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Nemzeti támogatás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3718560" y="3338215"/>
            <a:ext cx="2192384" cy="7053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Szövetséges támogatás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6159136" y="3338215"/>
            <a:ext cx="2192384" cy="7053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Befogadó nemzeti támogatás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8695498" y="3338215"/>
            <a:ext cx="2192384" cy="7053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Vezető nemzet általi támogatás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3966752" y="4352206"/>
            <a:ext cx="2192384" cy="853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Szerepkörre szakosodott támogatás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7001690" y="4343899"/>
            <a:ext cx="2192384" cy="853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Többnemzeti integrált támogatás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312126" y="5647296"/>
            <a:ext cx="9456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3300"/>
                </a:solidFill>
              </a:rPr>
              <a:t>A katonai műveletek logisztikai támogatása alapvetően a nemzeti felelősség körébe tartozó</a:t>
            </a:r>
          </a:p>
          <a:p>
            <a:pPr algn="ctr"/>
            <a:r>
              <a:rPr lang="hu-HU" b="1" dirty="0">
                <a:solidFill>
                  <a:srgbClr val="FF3300"/>
                </a:solidFill>
              </a:rPr>
              <a:t>támogató tevékenység. A katonai szervezetek logisztikai </a:t>
            </a:r>
            <a:r>
              <a:rPr lang="hu-HU" b="1" dirty="0" smtClean="0">
                <a:solidFill>
                  <a:srgbClr val="FF3300"/>
                </a:solidFill>
              </a:rPr>
              <a:t>szükségleteit elsősorban </a:t>
            </a:r>
            <a:r>
              <a:rPr lang="hu-HU" b="1" dirty="0">
                <a:solidFill>
                  <a:srgbClr val="FF3300"/>
                </a:solidFill>
              </a:rPr>
              <a:t>nemzeti forrásokból kell kielégíteni.</a:t>
            </a:r>
          </a:p>
        </p:txBody>
      </p:sp>
    </p:spTree>
    <p:extLst>
      <p:ext uri="{BB962C8B-B14F-4D97-AF65-F5344CB8AC3E}">
        <p14:creationId xmlns:p14="http://schemas.microsoft.com/office/powerpoint/2010/main" val="14655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54926" y="182880"/>
            <a:ext cx="9823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TÁMOGATÁS VEZETÉSE; NATO-LOGISZTIKA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6161230"/>
              </p:ext>
            </p:extLst>
          </p:nvPr>
        </p:nvGraphicFramePr>
        <p:xfrm>
          <a:off x="477519" y="659934"/>
          <a:ext cx="6615611" cy="430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207621" y="4969468"/>
            <a:ext cx="4885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A logisztikai támogatás </a:t>
            </a:r>
            <a:r>
              <a:rPr lang="hu-HU" b="1" i="1" dirty="0" smtClean="0"/>
              <a:t>csoportosítása:</a:t>
            </a:r>
            <a:endParaRPr lang="hu-HU" b="1" i="1" dirty="0"/>
          </a:p>
          <a:p>
            <a:r>
              <a:rPr lang="hu-HU" i="1" dirty="0"/>
              <a:t>– </a:t>
            </a:r>
            <a:r>
              <a:rPr lang="hu-HU" i="1" dirty="0" smtClean="0"/>
              <a:t>funkcionális,</a:t>
            </a:r>
            <a:endParaRPr lang="hu-HU" i="1" dirty="0"/>
          </a:p>
          <a:p>
            <a:r>
              <a:rPr lang="hu-HU" i="1" dirty="0"/>
              <a:t>– a művelettervezési időszakok szerint,</a:t>
            </a:r>
          </a:p>
          <a:p>
            <a:r>
              <a:rPr lang="hu-HU" i="1" dirty="0"/>
              <a:t>– a vezetési pont tagozódása szerint,</a:t>
            </a:r>
          </a:p>
          <a:p>
            <a:r>
              <a:rPr lang="hu-HU" i="1" dirty="0"/>
              <a:t>– </a:t>
            </a:r>
            <a:r>
              <a:rPr lang="hu-HU" i="1" dirty="0" smtClean="0"/>
              <a:t>feladatorientált,</a:t>
            </a:r>
            <a:endParaRPr lang="hu-HU" i="1" dirty="0"/>
          </a:p>
          <a:p>
            <a:r>
              <a:rPr lang="hu-HU" i="1" dirty="0"/>
              <a:t>– a műveleti terület ellátási felelőssége </a:t>
            </a:r>
            <a:r>
              <a:rPr lang="hu-HU" i="1" dirty="0" smtClean="0"/>
              <a:t>szerint</a:t>
            </a:r>
            <a:endParaRPr lang="hu-HU" i="1" dirty="0"/>
          </a:p>
        </p:txBody>
      </p:sp>
      <p:sp>
        <p:nvSpPr>
          <p:cNvPr id="5" name="Háromszög 4"/>
          <p:cNvSpPr/>
          <p:nvPr/>
        </p:nvSpPr>
        <p:spPr>
          <a:xfrm>
            <a:off x="7641771" y="1201783"/>
            <a:ext cx="4258492" cy="19333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/>
              <a:t>NATO LOGISZTIKA</a:t>
            </a:r>
          </a:p>
          <a:p>
            <a:pPr algn="ctr"/>
            <a:r>
              <a:rPr lang="hu-HU" sz="2200" b="1" dirty="0" smtClean="0"/>
              <a:t>ELVEI</a:t>
            </a:r>
            <a:endParaRPr lang="hu-HU" sz="2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772401" y="3409406"/>
            <a:ext cx="4127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6600FF"/>
                </a:solidFill>
              </a:rPr>
              <a:t>MC 319/2 dokumentum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1. felelősség,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2. ellátás,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3. együttműködés,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4. jogkör,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5. </a:t>
            </a:r>
            <a:r>
              <a:rPr lang="hu-HU" b="1" dirty="0" err="1">
                <a:solidFill>
                  <a:srgbClr val="6600FF"/>
                </a:solidFill>
              </a:rPr>
              <a:t>elégségesség</a:t>
            </a:r>
            <a:r>
              <a:rPr lang="hu-HU" b="1" dirty="0">
                <a:solidFill>
                  <a:srgbClr val="6600FF"/>
                </a:solidFill>
              </a:rPr>
              <a:t>,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6. gazdálkodás,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7. rugalmasság,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8. áttekinthetőség.</a:t>
            </a:r>
          </a:p>
        </p:txBody>
      </p:sp>
    </p:spTree>
    <p:extLst>
      <p:ext uri="{BB962C8B-B14F-4D97-AF65-F5344CB8AC3E}">
        <p14:creationId xmlns:p14="http://schemas.microsoft.com/office/powerpoint/2010/main" val="23703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18857" y="195943"/>
            <a:ext cx="685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 RENDŐRSÉGI LOGISZTIKA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68611" y="672997"/>
            <a:ext cx="43629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rgbClr val="993366"/>
                </a:solidFill>
              </a:rPr>
              <a:t>A rendőrség szolgálati ágai: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belső bűnmegelőzési és bűnfelderítési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bűnügyi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határrendészeti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igazgatásrendészeti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közlekedésrendészeti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közrendvédelmi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személy- és objektumvédelmi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terrorelhárítási szolgálati ág,</a:t>
            </a:r>
          </a:p>
          <a:p>
            <a:r>
              <a:rPr lang="hu-HU" i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kommunikációs szolgálati </a:t>
            </a:r>
            <a:r>
              <a:rPr lang="hu-HU" i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ág</a:t>
            </a:r>
            <a:endParaRPr lang="hu-HU" i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&lt;strong&gt;Rendőrség&lt;/strong&gt; | | 8400 Inf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8" y="1006406"/>
            <a:ext cx="3875118" cy="22201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7" y="3500847"/>
            <a:ext cx="6180086" cy="308892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568611" y="3873873"/>
            <a:ext cx="5059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Az ORFK felső vezetését az országos rendőrfőkapitány, valamint öt helyettese (</a:t>
            </a:r>
            <a:r>
              <a:rPr lang="hu-HU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bűnügyi, rendészeti</a:t>
            </a:r>
            <a:r>
              <a:rPr lang="hu-HU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gazdasági, személyügyi, Készenléti Rendőrség parancsnoka) alkotják</a:t>
            </a:r>
            <a:r>
              <a:rPr lang="hu-HU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.</a:t>
            </a:r>
          </a:p>
          <a:p>
            <a:pPr algn="ctr"/>
            <a:endParaRPr lang="hu-HU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hu-HU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Az ORFK központi szervei: a Bűnügyi Főigazgatóság, a Rendészeti Főigazgatóság,</a:t>
            </a:r>
          </a:p>
          <a:p>
            <a:pPr algn="ctr"/>
            <a:r>
              <a:rPr lang="hu-HU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 Gazdasági Főigazgatóság, valamint Személyzeti Főigazgatóság. </a:t>
            </a:r>
          </a:p>
        </p:txBody>
      </p:sp>
    </p:spTree>
    <p:extLst>
      <p:ext uri="{BB962C8B-B14F-4D97-AF65-F5344CB8AC3E}">
        <p14:creationId xmlns:p14="http://schemas.microsoft.com/office/powerpoint/2010/main" val="3493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20092" y="209006"/>
            <a:ext cx="10371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RENDŐRSÉGI LOGISZTIKA CÉLJA, FELADATAI, MŰKÖDÉSI ELVEI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önnycsepp 2"/>
          <p:cNvSpPr/>
          <p:nvPr/>
        </p:nvSpPr>
        <p:spPr>
          <a:xfrm>
            <a:off x="1820092" y="848712"/>
            <a:ext cx="1802674" cy="1398100"/>
          </a:xfrm>
          <a:prstGeom prst="teardrop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/>
              <a:t>CÉL</a:t>
            </a:r>
            <a:endParaRPr lang="hu-HU" sz="2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22766" y="933808"/>
            <a:ext cx="2233748" cy="122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3399"/>
                </a:solidFill>
              </a:rPr>
              <a:t>meghatározott feladatok hatékony logisztikai támogatása</a:t>
            </a:r>
          </a:p>
        </p:txBody>
      </p:sp>
      <p:sp>
        <p:nvSpPr>
          <p:cNvPr id="5" name="Könnycsepp 4"/>
          <p:cNvSpPr/>
          <p:nvPr/>
        </p:nvSpPr>
        <p:spPr>
          <a:xfrm>
            <a:off x="6400800" y="1070780"/>
            <a:ext cx="2251165" cy="1398100"/>
          </a:xfrm>
          <a:prstGeom prst="teardrop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/>
              <a:t>FELADATAI</a:t>
            </a: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805454" y="848712"/>
            <a:ext cx="3002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3399"/>
                </a:solidFill>
              </a:rPr>
              <a:t>A rendvédelmi szervekhez tartozó erők és eszközök folyamatos mobilitásának, ellátásának</a:t>
            </a:r>
          </a:p>
          <a:p>
            <a:pPr algn="ctr"/>
            <a:r>
              <a:rPr lang="hu-HU" b="1" dirty="0">
                <a:solidFill>
                  <a:srgbClr val="FF3399"/>
                </a:solidFill>
              </a:rPr>
              <a:t>és fenntartásának tervezése, szervezése, irányítása és végrehajtása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40" y="2886518"/>
            <a:ext cx="6872696" cy="22514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19349" y="3273554"/>
            <a:ext cx="3304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 smtClean="0"/>
              <a:t>rész: személyi állomány</a:t>
            </a:r>
          </a:p>
          <a:p>
            <a:pPr marL="342900" indent="-342900">
              <a:buAutoNum type="arabicPeriod"/>
            </a:pPr>
            <a:r>
              <a:rPr lang="hu-HU" b="1" dirty="0" smtClean="0"/>
              <a:t>rész: technikai eszközök köre</a:t>
            </a:r>
          </a:p>
          <a:p>
            <a:pPr marL="342900" indent="-342900">
              <a:buAutoNum type="arabicPeriod"/>
            </a:pPr>
            <a:r>
              <a:rPr lang="hu-HU" b="1" dirty="0" smtClean="0"/>
              <a:t>rész: elengedhetetlen objektumok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00794" y="5308722"/>
            <a:ext cx="980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>
                <a:solidFill>
                  <a:srgbClr val="6600FF"/>
                </a:solidFill>
              </a:rPr>
              <a:t>A különböző logisztikai funkciók összességéből áll össze a teljes logisztikai támogatás, </a:t>
            </a:r>
            <a:r>
              <a:rPr lang="hu-HU" sz="2200" dirty="0" smtClean="0">
                <a:solidFill>
                  <a:srgbClr val="6600FF"/>
                </a:solidFill>
              </a:rPr>
              <a:t>de a </a:t>
            </a:r>
            <a:r>
              <a:rPr lang="hu-HU" sz="2200" dirty="0">
                <a:solidFill>
                  <a:srgbClr val="6600FF"/>
                </a:solidFill>
              </a:rPr>
              <a:t>funkciók vezetési szintenként eltérő tartalommal jelentkeznek.</a:t>
            </a:r>
          </a:p>
        </p:txBody>
      </p:sp>
    </p:spTree>
    <p:extLst>
      <p:ext uri="{BB962C8B-B14F-4D97-AF65-F5344CB8AC3E}">
        <p14:creationId xmlns:p14="http://schemas.microsoft.com/office/powerpoint/2010/main" val="6811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02675" y="195943"/>
            <a:ext cx="9705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RENDŐRSÉG LOGISZTIKAI TÁMOGATÁSI IGÉNYEI RENDKÍVÜLI IDŐSZAKBAN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32538509"/>
              </p:ext>
            </p:extLst>
          </p:nvPr>
        </p:nvGraphicFramePr>
        <p:xfrm>
          <a:off x="2254067" y="1216055"/>
          <a:ext cx="9045303" cy="313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69" y="4508270"/>
            <a:ext cx="3541486" cy="199208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802675" y="4741817"/>
            <a:ext cx="54602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i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rendkívüli </a:t>
            </a:r>
            <a:r>
              <a:rPr lang="hu-HU" sz="2200" b="1" i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események esetén a szolgálatban lévő személyi állományt</a:t>
            </a:r>
          </a:p>
          <a:p>
            <a:pPr algn="ctr"/>
            <a:r>
              <a:rPr lang="hu-HU" sz="2200" b="1" i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összevonják </a:t>
            </a:r>
            <a:r>
              <a:rPr lang="hu-HU" sz="2200" b="1" i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átirányítják, szükség esetén megtörténik a teljes állomány kiértesítése</a:t>
            </a:r>
          </a:p>
          <a:p>
            <a:pPr algn="ctr"/>
            <a:r>
              <a:rPr lang="hu-HU" sz="2200" b="1" i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berendelése.</a:t>
            </a:r>
          </a:p>
        </p:txBody>
      </p:sp>
    </p:spTree>
    <p:extLst>
      <p:ext uri="{BB962C8B-B14F-4D97-AF65-F5344CB8AC3E}">
        <p14:creationId xmlns:p14="http://schemas.microsoft.com/office/powerpoint/2010/main" val="26327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362228" y="1645043"/>
            <a:ext cx="41167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 EREDETE</a:t>
            </a:r>
          </a:p>
        </p:txBody>
      </p:sp>
      <p:sp>
        <p:nvSpPr>
          <p:cNvPr id="4" name="Téglalap 3"/>
          <p:cNvSpPr/>
          <p:nvPr/>
        </p:nvSpPr>
        <p:spPr>
          <a:xfrm>
            <a:off x="1238490" y="2939532"/>
            <a:ext cx="110033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 smtClean="0"/>
              <a:t>jól számolót, logikusan gondolkodót </a:t>
            </a:r>
            <a:r>
              <a:rPr lang="hu-HU" dirty="0" smtClean="0"/>
              <a:t>jelentett</a:t>
            </a:r>
          </a:p>
          <a:p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Ma: </a:t>
            </a:r>
            <a:r>
              <a:rPr lang="hu-HU" b="1" dirty="0" smtClean="0"/>
              <a:t>a társadalmi és vállalati folyamatok optimális tervezését jelöli, átfogja a termelés minden mozzanatát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err="1"/>
              <a:t>Nemzetközi</a:t>
            </a:r>
            <a:r>
              <a:rPr lang="en-GB" dirty="0"/>
              <a:t> </a:t>
            </a:r>
            <a:r>
              <a:rPr lang="en-GB" dirty="0" err="1"/>
              <a:t>szó</a:t>
            </a:r>
            <a:r>
              <a:rPr lang="en-GB" dirty="0"/>
              <a:t>, </a:t>
            </a:r>
            <a:r>
              <a:rPr lang="en-GB" dirty="0" err="1"/>
              <a:t>angolul</a:t>
            </a:r>
            <a:r>
              <a:rPr lang="en-GB" dirty="0"/>
              <a:t> logistics (</a:t>
            </a:r>
            <a:r>
              <a:rPr lang="en-GB" dirty="0" err="1"/>
              <a:t>többes</a:t>
            </a:r>
            <a:r>
              <a:rPr lang="en-GB" dirty="0"/>
              <a:t> </a:t>
            </a:r>
            <a:r>
              <a:rPr lang="en-GB" dirty="0" err="1"/>
              <a:t>számban</a:t>
            </a:r>
            <a:r>
              <a:rPr lang="en-GB" dirty="0"/>
              <a:t>), </a:t>
            </a:r>
            <a:r>
              <a:rPr lang="en-GB" dirty="0" err="1"/>
              <a:t>jelentése</a:t>
            </a:r>
            <a:r>
              <a:rPr lang="en-GB" dirty="0"/>
              <a:t>: </a:t>
            </a:r>
            <a:r>
              <a:rPr lang="hu-HU" dirty="0"/>
              <a:t/>
            </a:r>
            <a:br>
              <a:rPr lang="hu-HU" dirty="0"/>
            </a:br>
            <a:r>
              <a:rPr lang="en-GB" b="1" dirty="0" smtClean="0"/>
              <a:t>„</a:t>
            </a:r>
            <a:r>
              <a:rPr lang="en-GB" b="1" dirty="0" err="1"/>
              <a:t>munkaszervezés</a:t>
            </a:r>
            <a:r>
              <a:rPr lang="en-GB" b="1" dirty="0"/>
              <a:t>, </a:t>
            </a:r>
            <a:r>
              <a:rPr lang="en-GB" b="1" dirty="0" err="1"/>
              <a:t>az</a:t>
            </a:r>
            <a:r>
              <a:rPr lang="en-GB" b="1" dirty="0"/>
              <a:t> </a:t>
            </a:r>
            <a:r>
              <a:rPr lang="en-GB" b="1" dirty="0" err="1"/>
              <a:t>árubeszerzésnek</a:t>
            </a:r>
            <a:r>
              <a:rPr lang="en-GB" b="1" dirty="0"/>
              <a:t>, a </a:t>
            </a:r>
            <a:r>
              <a:rPr lang="en-GB" b="1" dirty="0" err="1"/>
              <a:t>termelési</a:t>
            </a:r>
            <a:r>
              <a:rPr lang="en-GB" b="1" dirty="0"/>
              <a:t> </a:t>
            </a:r>
            <a:r>
              <a:rPr lang="en-GB" b="1" dirty="0" err="1"/>
              <a:t>folyamatnak</a:t>
            </a:r>
            <a:r>
              <a:rPr lang="en-GB" b="1" dirty="0"/>
              <a:t> </a:t>
            </a:r>
            <a:r>
              <a:rPr lang="en-GB" b="1" dirty="0" err="1"/>
              <a:t>és</a:t>
            </a:r>
            <a:r>
              <a:rPr lang="en-GB" b="1" dirty="0"/>
              <a:t> a </a:t>
            </a:r>
            <a:r>
              <a:rPr lang="hu-HU" b="1" dirty="0"/>
              <a:t/>
            </a:r>
            <a:br>
              <a:rPr lang="hu-HU" b="1" dirty="0"/>
            </a:br>
            <a:r>
              <a:rPr lang="en-GB" b="1" dirty="0" err="1" smtClean="0"/>
              <a:t>késztermék</a:t>
            </a:r>
            <a:r>
              <a:rPr lang="en-GB" b="1" dirty="0" smtClean="0"/>
              <a:t> </a:t>
            </a:r>
            <a:r>
              <a:rPr lang="en-GB" b="1" dirty="0" err="1"/>
              <a:t>értékesítésnek</a:t>
            </a:r>
            <a:r>
              <a:rPr lang="en-GB" b="1" dirty="0"/>
              <a:t> </a:t>
            </a:r>
            <a:r>
              <a:rPr lang="en-GB" b="1" dirty="0" err="1"/>
              <a:t>összehangolása</a:t>
            </a:r>
            <a:r>
              <a:rPr lang="en-GB" b="1" dirty="0"/>
              <a:t>.” </a:t>
            </a:r>
          </a:p>
          <a:p>
            <a:endParaRPr lang="hu-HU" dirty="0"/>
          </a:p>
        </p:txBody>
      </p:sp>
      <p:pic>
        <p:nvPicPr>
          <p:cNvPr id="2" name="Kép 1" descr="What is this style of icon with 3D white people calle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73" y="180110"/>
            <a:ext cx="2585824" cy="322810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623485" y="5247856"/>
            <a:ext cx="8654115" cy="1055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logisztika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„a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hatékony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pontos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áruszállítás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áruelosztás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érdekében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kialakult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46811" y="180110"/>
            <a:ext cx="526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A LOGISZTIKA ALAPJAI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1073" y="248195"/>
            <a:ext cx="8778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RENDŐRSÉGI LOGISZTIKA KÉPESSÉGEI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4416034"/>
              </p:ext>
            </p:extLst>
          </p:nvPr>
        </p:nvGraphicFramePr>
        <p:xfrm>
          <a:off x="836023" y="937650"/>
          <a:ext cx="7158445" cy="515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932420" y="937650"/>
            <a:ext cx="3618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KÉPESSÉGEK JAVÍTÁSA</a:t>
            </a:r>
            <a:endParaRPr lang="hu-H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808321" y="1368537"/>
            <a:ext cx="3814355" cy="28314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Szolgáltatásiszint menedzsment</a:t>
            </a:r>
            <a:endParaRPr lang="hu-H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SzSzM</a:t>
            </a:r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bevezetése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egyes szolgáltatási kategóriákra 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vonatkozó </a:t>
            </a:r>
            <a:r>
              <a:rPr lang="hu-H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egységes </a:t>
            </a:r>
            <a:r>
              <a:rPr lang="hu-H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elvek kialakítása</a:t>
            </a:r>
          </a:p>
          <a:p>
            <a:pPr algn="ctr"/>
            <a:endParaRPr lang="hu-HU" dirty="0" smtClean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625443" y="4278556"/>
            <a:ext cx="3925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u="sng" dirty="0" smtClean="0">
                <a:solidFill>
                  <a:srgbClr val="0070C0"/>
                </a:solidFill>
              </a:rPr>
              <a:t>A fenntartható fejlődés rendőrséget érintő vetületei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/>
              <a:t> az energiaveszteségek csökkentése,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/>
              <a:t>főbb rendszerelemek, fűtés és világítás hatásfokának javítása,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/>
              <a:t>megújuló energiaforrások alkalmazásának </a:t>
            </a:r>
            <a:r>
              <a:rPr lang="hu-HU" dirty="0" smtClean="0"/>
              <a:t>lehetősége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03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animBg="1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20416" y="0"/>
            <a:ext cx="67919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 KATASZTRÓFAVÉDELMI LOGISZTIKA</a:t>
            </a:r>
          </a:p>
        </p:txBody>
      </p:sp>
      <p:sp>
        <p:nvSpPr>
          <p:cNvPr id="4" name="Fazetta 3"/>
          <p:cNvSpPr/>
          <p:nvPr/>
        </p:nvSpPr>
        <p:spPr>
          <a:xfrm>
            <a:off x="1658982" y="744583"/>
            <a:ext cx="2965269" cy="197249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KATASZTRÓFA</a:t>
            </a:r>
            <a:br>
              <a:rPr lang="hu-HU" sz="2000" b="1" dirty="0" smtClean="0">
                <a:solidFill>
                  <a:schemeClr val="tx1"/>
                </a:solidFill>
              </a:rPr>
            </a:br>
            <a:r>
              <a:rPr lang="hu-HU" sz="2000" b="1" dirty="0" smtClean="0">
                <a:solidFill>
                  <a:schemeClr val="tx1"/>
                </a:solidFill>
              </a:rPr>
              <a:t>VÉDELEM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5" name="Balra-jobbra-felfelé nyíl 4"/>
          <p:cNvSpPr/>
          <p:nvPr/>
        </p:nvSpPr>
        <p:spPr>
          <a:xfrm rot="7072850">
            <a:off x="4072347" y="2511286"/>
            <a:ext cx="2165168" cy="66294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154931" y="1031966"/>
            <a:ext cx="240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MEGELŐZÉS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73783" y="2842756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MENTÉS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2714590" y="3864828"/>
            <a:ext cx="32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HELYREÁLLÍTÁS</a:t>
            </a:r>
            <a:endParaRPr lang="hu-HU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3" y="1081337"/>
            <a:ext cx="4848225" cy="262851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341326" y="3954683"/>
            <a:ext cx="440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katasztrófavédelem elvi modellje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01736" y="5066610"/>
            <a:ext cx="787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smtClean="0">
                <a:solidFill>
                  <a:srgbClr val="FF0000"/>
                </a:solidFill>
              </a:rPr>
              <a:t>A katasztrófavédelem megelőzés időszakának fő feladata az előidéző okok megszüntetése; a mentés időszakába a tűzoltóság az elsődleges beavatkozó szerv; a helyreállítás során kárelhárítási feladatok elvégzése történik.</a:t>
            </a:r>
            <a:endParaRPr lang="hu-HU" sz="2000" i="1" dirty="0">
              <a:solidFill>
                <a:srgbClr val="FF0000"/>
              </a:solidFill>
            </a:endParaRPr>
          </a:p>
        </p:txBody>
      </p:sp>
      <p:pic>
        <p:nvPicPr>
          <p:cNvPr id="12" name="Kép 11" descr="Mercedes Atego 1618 | Mercedes Atego 1618 különleg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90" y="4354793"/>
            <a:ext cx="22606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76400" y="4084"/>
            <a:ext cx="108160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KATASZTRÓFAVÉDELEM RENDSZERSZEMLÉLETŰ BEMUTATÁSA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1369231"/>
              </p:ext>
            </p:extLst>
          </p:nvPr>
        </p:nvGraphicFramePr>
        <p:xfrm>
          <a:off x="444137" y="534597"/>
          <a:ext cx="6531429" cy="412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0" y="719665"/>
            <a:ext cx="5844399" cy="20056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102" y="2963834"/>
            <a:ext cx="4609710" cy="247291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76995" y="5551714"/>
            <a:ext cx="931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6600FF"/>
                </a:solidFill>
              </a:rPr>
              <a:t>A szervezeti alrendszer egyik fontos jellemzője, hogy a katasztrófavédelmi feladatok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végrehajtásában részt vevők alapvetően saját erőforrásukkal és logisztikai rendszerükkel</a:t>
            </a:r>
          </a:p>
          <a:p>
            <a:pPr algn="ctr"/>
            <a:r>
              <a:rPr lang="hu-HU" b="1" dirty="0">
                <a:solidFill>
                  <a:srgbClr val="6600FF"/>
                </a:solidFill>
              </a:rPr>
              <a:t>vesznek részt.</a:t>
            </a:r>
          </a:p>
        </p:txBody>
      </p:sp>
    </p:spTree>
    <p:extLst>
      <p:ext uri="{BB962C8B-B14F-4D97-AF65-F5344CB8AC3E}">
        <p14:creationId xmlns:p14="http://schemas.microsoft.com/office/powerpoint/2010/main" val="26847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77886" y="248195"/>
            <a:ext cx="80597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500" b="1" dirty="0" smtClean="0"/>
              <a:t> </a:t>
            </a:r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KATASZTRÓFAELHÁRÍTÁS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72045" y="941413"/>
            <a:ext cx="3644537" cy="4193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logisztikai támogatás területei:</a:t>
            </a:r>
          </a:p>
          <a:p>
            <a:pPr algn="ctr"/>
            <a:r>
              <a:rPr lang="hu-HU" dirty="0"/>
              <a:t>– ellátás,</a:t>
            </a:r>
          </a:p>
          <a:p>
            <a:pPr algn="ctr"/>
            <a:r>
              <a:rPr lang="hu-HU" dirty="0"/>
              <a:t>– anyagi biztosítás,</a:t>
            </a:r>
          </a:p>
          <a:p>
            <a:pPr algn="ctr"/>
            <a:r>
              <a:rPr lang="hu-HU" dirty="0"/>
              <a:t>– technikai biztosítás és javítás,</a:t>
            </a:r>
          </a:p>
          <a:p>
            <a:pPr algn="ctr"/>
            <a:r>
              <a:rPr lang="hu-HU" dirty="0"/>
              <a:t>– szállítás,</a:t>
            </a:r>
          </a:p>
          <a:p>
            <a:pPr algn="ctr"/>
            <a:r>
              <a:rPr lang="hu-HU" dirty="0"/>
              <a:t>– raktározás,</a:t>
            </a:r>
          </a:p>
          <a:p>
            <a:pPr algn="ctr"/>
            <a:r>
              <a:rPr lang="hu-HU" dirty="0"/>
              <a:t>– gazdálkodás,</a:t>
            </a:r>
          </a:p>
          <a:p>
            <a:pPr algn="ctr"/>
            <a:r>
              <a:rPr lang="hu-HU" dirty="0"/>
              <a:t>– egészségügyi biztosítás,</a:t>
            </a:r>
          </a:p>
          <a:p>
            <a:pPr algn="ctr"/>
            <a:r>
              <a:rPr lang="hu-HU" dirty="0"/>
              <a:t>– adományok és segélyszállítmányok kezelése</a:t>
            </a:r>
          </a:p>
        </p:txBody>
      </p:sp>
      <p:pic>
        <p:nvPicPr>
          <p:cNvPr id="4" name="Kép 3" descr="Átadták a zenészhallgatók adományaikat a Karitáció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4" y="5350754"/>
            <a:ext cx="2029098" cy="1354987"/>
          </a:xfrm>
          <a:prstGeom prst="rect">
            <a:avLst/>
          </a:prstGeom>
        </p:spPr>
      </p:pic>
      <p:pic>
        <p:nvPicPr>
          <p:cNvPr id="5" name="Kép 4" descr="Az &lt;strong&gt;egészségügy&lt;/strong&gt;: üzlet - Konzervatóri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5263809"/>
            <a:ext cx="1449977" cy="1449977"/>
          </a:xfrm>
          <a:prstGeom prst="rect">
            <a:avLst/>
          </a:prstGeom>
        </p:spPr>
      </p:pic>
      <p:sp>
        <p:nvSpPr>
          <p:cNvPr id="6" name="Szaggatott nyíl jobbra 5"/>
          <p:cNvSpPr/>
          <p:nvPr/>
        </p:nvSpPr>
        <p:spPr>
          <a:xfrm>
            <a:off x="5623559" y="943922"/>
            <a:ext cx="1175657" cy="692331"/>
          </a:xfrm>
          <a:prstGeom prst="stripedRightArrow">
            <a:avLst/>
          </a:prstGeom>
          <a:solidFill>
            <a:srgbClr val="00CC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ggatott nyíl jobbra 6"/>
          <p:cNvSpPr/>
          <p:nvPr/>
        </p:nvSpPr>
        <p:spPr>
          <a:xfrm>
            <a:off x="6119948" y="1765472"/>
            <a:ext cx="1175657" cy="692331"/>
          </a:xfrm>
          <a:prstGeom prst="stripedRightArrow">
            <a:avLst/>
          </a:prstGeom>
          <a:solidFill>
            <a:srgbClr val="00CC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ggatott nyíl jobbra 7"/>
          <p:cNvSpPr/>
          <p:nvPr/>
        </p:nvSpPr>
        <p:spPr>
          <a:xfrm>
            <a:off x="6485707" y="2676476"/>
            <a:ext cx="1175657" cy="692331"/>
          </a:xfrm>
          <a:prstGeom prst="stripedRightArrow">
            <a:avLst/>
          </a:prstGeom>
          <a:solidFill>
            <a:srgbClr val="00CC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ggatott nyíl jobbra 8"/>
          <p:cNvSpPr/>
          <p:nvPr/>
        </p:nvSpPr>
        <p:spPr>
          <a:xfrm>
            <a:off x="7164975" y="3561250"/>
            <a:ext cx="1175657" cy="692331"/>
          </a:xfrm>
          <a:prstGeom prst="stripedRightArrow">
            <a:avLst/>
          </a:prstGeom>
          <a:solidFill>
            <a:srgbClr val="00CC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073535" y="1046024"/>
            <a:ext cx="399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Megfelelő integrálóképesség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32766" y="1861250"/>
            <a:ext cx="363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Megbízható és működőképes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896494" y="2730975"/>
            <a:ext cx="381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Megfelelő gyorsaság és rugalmasság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667202" y="3556444"/>
            <a:ext cx="304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Költséghatékonyság</a:t>
            </a:r>
          </a:p>
          <a:p>
            <a:r>
              <a:rPr lang="hu-HU" dirty="0" smtClean="0"/>
              <a:t>Végrehajtás kiszámíthatósága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799216" y="4872446"/>
            <a:ext cx="4265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>
                <a:solidFill>
                  <a:srgbClr val="FF6600"/>
                </a:solidFill>
              </a:rPr>
              <a:t>A kárelhárítási és kárfelszámolási feladatok eredményes végrehajtása megfelelő és </a:t>
            </a:r>
            <a:r>
              <a:rPr lang="hu-HU" sz="2000" b="1" i="1" dirty="0" smtClean="0">
                <a:solidFill>
                  <a:srgbClr val="FF6600"/>
                </a:solidFill>
              </a:rPr>
              <a:t>hatékony logisztikai </a:t>
            </a:r>
            <a:r>
              <a:rPr lang="hu-HU" sz="2000" b="1" i="1" dirty="0">
                <a:solidFill>
                  <a:srgbClr val="FF6600"/>
                </a:solidFill>
              </a:rPr>
              <a:t>támogatás nélkül elképzelhetetlen.</a:t>
            </a:r>
          </a:p>
        </p:txBody>
      </p:sp>
    </p:spTree>
    <p:extLst>
      <p:ext uri="{BB962C8B-B14F-4D97-AF65-F5344CB8AC3E}">
        <p14:creationId xmlns:p14="http://schemas.microsoft.com/office/powerpoint/2010/main" val="6919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933303" y="169817"/>
            <a:ext cx="9875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KÁRELHÁRÍTÁSI ÉS KÁRFELSZÁMOLÁSI FELADATOK LOGISZTIKAI TÁMOGATÁSA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1292848"/>
            <a:ext cx="8190411" cy="49120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3" y="1414906"/>
            <a:ext cx="3193570" cy="216735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49" y="3965575"/>
            <a:ext cx="3282170" cy="24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17966" y="182880"/>
            <a:ext cx="58129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POLGÁRI VÉDELEM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elhő 2"/>
          <p:cNvSpPr/>
          <p:nvPr/>
        </p:nvSpPr>
        <p:spPr>
          <a:xfrm>
            <a:off x="1815738" y="716651"/>
            <a:ext cx="3500846" cy="1619794"/>
          </a:xfrm>
          <a:prstGeom prst="cloud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MAGYAR HONVÉDSÉG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69726" y="1031966"/>
            <a:ext cx="4010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Katonai védelem feladatának ellátása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5081452" y="1776549"/>
            <a:ext cx="3853544" cy="1619794"/>
          </a:xfrm>
          <a:prstGeom prst="cloud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BELÜGYMINISZTÉRIUM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353006" y="1955296"/>
            <a:ext cx="2338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Közrend és közbiztonság feladatinak ellátása</a:t>
            </a:r>
            <a:endParaRPr lang="hu-HU" dirty="0"/>
          </a:p>
        </p:txBody>
      </p:sp>
      <p:sp>
        <p:nvSpPr>
          <p:cNvPr id="7" name="Egy sarkán kerekített téglalap 6"/>
          <p:cNvSpPr/>
          <p:nvPr/>
        </p:nvSpPr>
        <p:spPr>
          <a:xfrm>
            <a:off x="1894114" y="3477119"/>
            <a:ext cx="2847703" cy="1327614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KOMPLEX VÉDELEM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081452" y="3952714"/>
            <a:ext cx="1142999" cy="3764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439989" y="3631474"/>
            <a:ext cx="5251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O</a:t>
            </a:r>
            <a:r>
              <a:rPr lang="hu-HU" b="1" dirty="0" smtClean="0"/>
              <a:t>lyan </a:t>
            </a:r>
            <a:r>
              <a:rPr lang="hu-HU" b="1" dirty="0" err="1"/>
              <a:t>össznemzeti</a:t>
            </a:r>
            <a:r>
              <a:rPr lang="hu-HU" b="1" dirty="0"/>
              <a:t>, össztársadalmi ügy, amelynek </a:t>
            </a:r>
            <a:r>
              <a:rPr lang="hu-HU" b="1" dirty="0" smtClean="0"/>
              <a:t>rendeltetése az </a:t>
            </a:r>
            <a:r>
              <a:rPr lang="hu-HU" b="1" dirty="0"/>
              <a:t>ország függetlenségének, területi, társadalmi, környezeti és alkotmányos rendjének </a:t>
            </a:r>
            <a:r>
              <a:rPr lang="hu-HU" b="1" dirty="0" smtClean="0"/>
              <a:t>védelme</a:t>
            </a:r>
            <a:r>
              <a:rPr lang="hu-HU" b="1" dirty="0"/>
              <a:t>, lakosságának és anyagi javainak </a:t>
            </a:r>
            <a:r>
              <a:rPr lang="hu-HU" b="1" dirty="0" smtClean="0"/>
              <a:t>megóvása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664824" y="5313519"/>
            <a:ext cx="9026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polgári védelem egy olyan szervezet-, feladat- és intézkedési rendszer, amely áll </a:t>
            </a:r>
            <a:r>
              <a:rPr lang="hu-H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egyfelől </a:t>
            </a:r>
            <a:r>
              <a:rPr lang="hu-H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rendvédelem részét képező hivatásos polgári védelmi szervezetből, valamint a </a:t>
            </a:r>
            <a:r>
              <a:rPr lang="hu-H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honvédelmi </a:t>
            </a:r>
            <a:r>
              <a:rPr lang="hu-H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törvényből levezethető, a polgári védelmi kötelezettség alá tartozó állampolgárokból.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71" y="208222"/>
            <a:ext cx="2282387" cy="14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 animBg="1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95451" y="209005"/>
            <a:ext cx="7720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KATASZTRÓFAVÉDELMI LOGISZTIKA GYAKORLATI MEGVALÓSULÁSA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önnycsepp 2"/>
          <p:cNvSpPr/>
          <p:nvPr/>
        </p:nvSpPr>
        <p:spPr>
          <a:xfrm>
            <a:off x="1444173" y="541921"/>
            <a:ext cx="1873794" cy="1378319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/>
              <a:t>BM OKF</a:t>
            </a:r>
          </a:p>
          <a:p>
            <a:pPr algn="ctr"/>
            <a:r>
              <a:rPr lang="hu-HU" dirty="0" smtClean="0"/>
              <a:t>Saját szabályozó kidolgozása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5227610"/>
              </p:ext>
            </p:extLst>
          </p:nvPr>
        </p:nvGraphicFramePr>
        <p:xfrm>
          <a:off x="3664857" y="992214"/>
          <a:ext cx="8013337" cy="368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632857" y="2345206"/>
            <a:ext cx="203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rgbClr val="C00000"/>
                </a:solidFill>
              </a:rPr>
              <a:t>Országos szakirányítási feladatok</a:t>
            </a:r>
            <a:endParaRPr lang="hu-HU" sz="2200" b="1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20240" y="4976949"/>
            <a:ext cx="944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CC0099"/>
                </a:solidFill>
              </a:rPr>
              <a:t>A katasztrófaelhárítással összefüggő feladatok logisztikai támogató feladatainak </a:t>
            </a:r>
            <a:r>
              <a:rPr lang="hu-HU" dirty="0" smtClean="0">
                <a:solidFill>
                  <a:srgbClr val="CC0099"/>
                </a:solidFill>
              </a:rPr>
              <a:t>irányítása </a:t>
            </a:r>
            <a:r>
              <a:rPr lang="hu-HU" dirty="0">
                <a:solidFill>
                  <a:srgbClr val="CC0099"/>
                </a:solidFill>
              </a:rPr>
              <a:t>az országos, területi, területi jogállású és helyi szervek vezetőinek feladata.</a:t>
            </a:r>
          </a:p>
          <a:p>
            <a:pPr algn="ctr"/>
            <a:r>
              <a:rPr lang="hu-HU" dirty="0">
                <a:solidFill>
                  <a:srgbClr val="CC0099"/>
                </a:solidFill>
              </a:rPr>
              <a:t>Az országos szakirányítási feladatok ellátása a </a:t>
            </a:r>
            <a:r>
              <a:rPr lang="hu-H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 OKF Gazdasági </a:t>
            </a:r>
            <a:r>
              <a:rPr lang="hu-H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Főigazgató-helyettesi </a:t>
            </a:r>
            <a:r>
              <a:rPr lang="hu-H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Szervezet </a:t>
            </a:r>
            <a:r>
              <a:rPr lang="hu-HU" dirty="0">
                <a:solidFill>
                  <a:srgbClr val="CC0099"/>
                </a:solidFill>
              </a:rPr>
              <a:t>feladatkörébe tartozik.</a:t>
            </a:r>
          </a:p>
        </p:txBody>
      </p:sp>
    </p:spTree>
    <p:extLst>
      <p:ext uri="{BB962C8B-B14F-4D97-AF65-F5344CB8AC3E}">
        <p14:creationId xmlns:p14="http://schemas.microsoft.com/office/powerpoint/2010/main" val="13631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69771" y="222068"/>
            <a:ext cx="768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LOGISZTIKAI FELADATOK VÉGREHAJTÁSA, A LOGISZTIKAI LÉPCSŐZÉS RENDJE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5179620"/>
              </p:ext>
            </p:extLst>
          </p:nvPr>
        </p:nvGraphicFramePr>
        <p:xfrm>
          <a:off x="137886" y="1083841"/>
          <a:ext cx="4734560" cy="457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Átellenes sarkain kerekített téglalap 4"/>
          <p:cNvSpPr/>
          <p:nvPr/>
        </p:nvSpPr>
        <p:spPr>
          <a:xfrm>
            <a:off x="4310742" y="1295811"/>
            <a:ext cx="4506686" cy="1240971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például árvíz esetén a vízügy készletei</a:t>
            </a:r>
          </a:p>
        </p:txBody>
      </p:sp>
      <p:sp>
        <p:nvSpPr>
          <p:cNvPr id="6" name="Átellenes sarkain kerekített téglalap 5"/>
          <p:cNvSpPr/>
          <p:nvPr/>
        </p:nvSpPr>
        <p:spPr>
          <a:xfrm>
            <a:off x="4310742" y="2854735"/>
            <a:ext cx="4506686" cy="1240971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logisztikai szolgáltató központokból (LSZK) megindulhatnak a szállítások a katasztrófa </a:t>
            </a:r>
            <a:r>
              <a:rPr lang="hu-HU" dirty="0" smtClean="0"/>
              <a:t>sújtotta </a:t>
            </a:r>
            <a:r>
              <a:rPr lang="hu-HU" dirty="0"/>
              <a:t>terület felé</a:t>
            </a:r>
          </a:p>
        </p:txBody>
      </p:sp>
      <p:pic>
        <p:nvPicPr>
          <p:cNvPr id="7" name="Kép 6" descr="&lt;strong&gt;katasztrófa&lt;/strong&gt;-felszámolási gyakorlat – Szeged Ma – tények és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98" y="1591121"/>
            <a:ext cx="3153247" cy="21056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2" y="4211843"/>
            <a:ext cx="1993600" cy="1326650"/>
          </a:xfrm>
          <a:prstGeom prst="rect">
            <a:avLst/>
          </a:prstGeom>
        </p:spPr>
      </p:pic>
      <p:sp>
        <p:nvSpPr>
          <p:cNvPr id="9" name="Egy oldalon lekerekített és levágott sarkú téglalap 8"/>
          <p:cNvSpPr/>
          <p:nvPr/>
        </p:nvSpPr>
        <p:spPr>
          <a:xfrm>
            <a:off x="6707050" y="4297521"/>
            <a:ext cx="5010333" cy="1240972"/>
          </a:xfrm>
          <a:prstGeom prst="snipRound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Szűkös költségvetési források </a:t>
            </a:r>
            <a:r>
              <a:rPr lang="hu-HU" dirty="0"/>
              <a:t>miatt alapelv, hogy törekedni kell a nemzetgazdasági átlaghoz közelítő ár- és költségszint megtartására,</a:t>
            </a:r>
          </a:p>
          <a:p>
            <a:pPr algn="ctr"/>
            <a:r>
              <a:rPr lang="hu-HU" dirty="0"/>
              <a:t>rendelkezésre állási díj, illetve költség nélkül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821576" y="5710139"/>
            <a:ext cx="817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3399"/>
                </a:solidFill>
              </a:rPr>
              <a:t>HATÉKONYSÁG:  követelménytámasztás </a:t>
            </a:r>
            <a:r>
              <a:rPr lang="hu-HU" b="1" dirty="0" smtClean="0">
                <a:solidFill>
                  <a:srgbClr val="FF3399"/>
                </a:solidFill>
              </a:rPr>
              <a:t>erősítése, készletezés </a:t>
            </a:r>
            <a:r>
              <a:rPr lang="hu-HU" b="1" dirty="0">
                <a:solidFill>
                  <a:srgbClr val="FF3399"/>
                </a:solidFill>
              </a:rPr>
              <a:t>és raktározás rendszerének </a:t>
            </a:r>
            <a:r>
              <a:rPr lang="hu-HU" b="1" dirty="0" smtClean="0">
                <a:solidFill>
                  <a:srgbClr val="FF3399"/>
                </a:solidFill>
              </a:rPr>
              <a:t>felülvizsgálata, logisztikai </a:t>
            </a:r>
            <a:r>
              <a:rPr lang="hu-HU" b="1" dirty="0">
                <a:solidFill>
                  <a:srgbClr val="FF3399"/>
                </a:solidFill>
              </a:rPr>
              <a:t>képesség növelése, új védekezési elvek</a:t>
            </a:r>
            <a:r>
              <a:rPr lang="hu-HU" b="1" dirty="0" smtClean="0">
                <a:solidFill>
                  <a:srgbClr val="FF3399"/>
                </a:solidFill>
              </a:rPr>
              <a:t>, logisztikai </a:t>
            </a:r>
            <a:r>
              <a:rPr lang="hu-HU" b="1" dirty="0">
                <a:solidFill>
                  <a:srgbClr val="FF3399"/>
                </a:solidFill>
              </a:rPr>
              <a:t>képességek létrehozása, amelyek lehetővé teszik a helyi védekezés</a:t>
            </a:r>
          </a:p>
          <a:p>
            <a:pPr algn="ctr"/>
            <a:r>
              <a:rPr lang="hu-HU" b="1" dirty="0">
                <a:solidFill>
                  <a:srgbClr val="FF3399"/>
                </a:solidFill>
              </a:rPr>
              <a:t>színvonalának </a:t>
            </a:r>
            <a:r>
              <a:rPr lang="hu-HU" b="1" dirty="0" smtClean="0">
                <a:solidFill>
                  <a:srgbClr val="FF3399"/>
                </a:solidFill>
              </a:rPr>
              <a:t>növelését</a:t>
            </a:r>
            <a:r>
              <a:rPr lang="hu-HU" b="1" dirty="0">
                <a:solidFill>
                  <a:srgbClr val="FF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5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9" grpId="0" animBg="1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52948" y="1528354"/>
            <a:ext cx="67926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52948" y="340628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000" dirty="0"/>
              <a:t>Dr. Lakatos Péter, egyetemi docens</a:t>
            </a:r>
          </a:p>
          <a:p>
            <a:pPr algn="ctr"/>
            <a:r>
              <a:rPr lang="hu-HU" sz="3000" dirty="0"/>
              <a:t>HHK KLI HKKT</a:t>
            </a:r>
          </a:p>
        </p:txBody>
      </p:sp>
    </p:spTree>
    <p:extLst>
      <p:ext uri="{BB962C8B-B14F-4D97-AF65-F5344CB8AC3E}">
        <p14:creationId xmlns:p14="http://schemas.microsoft.com/office/powerpoint/2010/main" val="31603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16437" y="251793"/>
            <a:ext cx="76496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LOGISZTIKA FŐBB TERÜLETEI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6021630"/>
              </p:ext>
            </p:extLst>
          </p:nvPr>
        </p:nvGraphicFramePr>
        <p:xfrm>
          <a:off x="0" y="251793"/>
          <a:ext cx="7768921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églalap 3"/>
          <p:cNvSpPr/>
          <p:nvPr/>
        </p:nvSpPr>
        <p:spPr>
          <a:xfrm>
            <a:off x="7453745" y="1664755"/>
            <a:ext cx="42533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Hírközlés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Járműgyártás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Közlekedési hálózatok fejlesztése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Oktatás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Műszaki fejlesztés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Környezetvédelem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128654" y="5539929"/>
            <a:ext cx="7675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logisztika mindig is társadalomalkotó hatással volt más gazdasági-társadalmi szegmensek</a:t>
            </a:r>
          </a:p>
          <a:p>
            <a:pPr algn="ctr"/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ejlődésére.</a:t>
            </a:r>
            <a:endParaRPr lang="hu-H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3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3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3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3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34836" y="545720"/>
            <a:ext cx="41979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A LOGISZTIKA TERÜLETEI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63" y="1460635"/>
            <a:ext cx="6778126" cy="37554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040580" y="123248"/>
            <a:ext cx="544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ELLÁTÁS</a:t>
            </a:r>
          </a:p>
          <a:p>
            <a:r>
              <a:rPr lang="hu-HU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ELOSZTÁS</a:t>
            </a:r>
          </a:p>
          <a:p>
            <a:r>
              <a:rPr lang="hu-HU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TERMÉK-ELŐÁLLÍTÁS</a:t>
            </a:r>
            <a:endParaRPr lang="hu-HU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097337" y="5376945"/>
            <a:ext cx="9776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logisztika főbb, klasszikusnak tekinthető alkotóelemeit és területeit </a:t>
            </a:r>
            <a:r>
              <a:rPr lang="hu-H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mutatja az ábra, </a:t>
            </a:r>
            <a:r>
              <a:rPr lang="hu-H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ez mára további elemekkel bővül, mint például a </a:t>
            </a:r>
            <a:r>
              <a:rPr lang="hu-H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visszutas</a:t>
            </a:r>
            <a:r>
              <a:rPr lang="hu-H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reverz</a:t>
            </a:r>
            <a:r>
              <a:rPr lang="hu-H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logisztika,</a:t>
            </a:r>
          </a:p>
          <a:p>
            <a:pPr algn="ctr"/>
            <a:r>
              <a:rPr lang="hu-H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citylogisztika, e-logisztika stb.</a:t>
            </a:r>
          </a:p>
        </p:txBody>
      </p:sp>
    </p:spTree>
    <p:extLst>
      <p:ext uri="{BB962C8B-B14F-4D97-AF65-F5344CB8AC3E}">
        <p14:creationId xmlns:p14="http://schemas.microsoft.com/office/powerpoint/2010/main" val="22405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8864" y="279461"/>
            <a:ext cx="88376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00" b="1" dirty="0" smtClean="0"/>
              <a:t>Logisztikai célok és hangsúlyok változása az idő függvényében</a:t>
            </a:r>
            <a:endParaRPr lang="hu-HU" sz="25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26" y="959426"/>
            <a:ext cx="9128414" cy="428851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58864" y="5450854"/>
            <a:ext cx="961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1940-es évek második felében és az 1950-es</a:t>
            </a:r>
          </a:p>
          <a:p>
            <a:pPr algn="ctr"/>
            <a:r>
              <a:rPr lang="hu-H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években elsősorban a termelés támogatása volt a logisztika fő célja. A 60-as évek végén, 70-es évek </a:t>
            </a:r>
            <a:r>
              <a:rPr lang="hu-H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elején már az értékesítés került előtérbe, ezt követően pedig a fogyasztói réteg kiszolgálása.</a:t>
            </a:r>
            <a:endParaRPr lang="hu-H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15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68367" y="293362"/>
            <a:ext cx="9141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</a:t>
            </a:r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célok és hangsúlyok változása az </a:t>
            </a:r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 függvényében</a:t>
            </a:r>
            <a:endParaRPr 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67" y="966787"/>
            <a:ext cx="8464204" cy="3910013"/>
          </a:xfrm>
          <a:prstGeom prst="rect">
            <a:avLst/>
          </a:prstGeom>
        </p:spPr>
      </p:pic>
      <p:sp>
        <p:nvSpPr>
          <p:cNvPr id="5" name="Egy oldalon lekerekített és levágott sarkú téglalap 4"/>
          <p:cNvSpPr/>
          <p:nvPr/>
        </p:nvSpPr>
        <p:spPr>
          <a:xfrm>
            <a:off x="2468367" y="5073171"/>
            <a:ext cx="8575963" cy="1330037"/>
          </a:xfrm>
          <a:prstGeom prst="snip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fogyasztó azt a terméket választotta, amely számára a meg-</a:t>
            </a:r>
          </a:p>
          <a:p>
            <a:pPr algn="ctr"/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fizetett ellenérték szempontjából a legtöbbet jelentette. Az ezredfordulóra a logisztika már</a:t>
            </a:r>
          </a:p>
          <a:p>
            <a:pPr algn="ctr"/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vevőkiszolgálás, a vevőkiszolgálási színvonal meghatározó tényezője lett.</a:t>
            </a:r>
          </a:p>
        </p:txBody>
      </p:sp>
    </p:spTree>
    <p:extLst>
      <p:ext uri="{BB962C8B-B14F-4D97-AF65-F5344CB8AC3E}">
        <p14:creationId xmlns:p14="http://schemas.microsoft.com/office/powerpoint/2010/main" val="21027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604</TotalTime>
  <Words>2830</Words>
  <Application>Microsoft Office PowerPoint</Application>
  <PresentationFormat>Szélesvásznú</PresentationFormat>
  <Paragraphs>544</Paragraphs>
  <Slides>58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8" baseType="lpstr">
      <vt:lpstr>Arial</vt:lpstr>
      <vt:lpstr>Bahnschrift</vt:lpstr>
      <vt:lpstr>Calibri</vt:lpstr>
      <vt:lpstr>Cooper Black</vt:lpstr>
      <vt:lpstr>Corbel</vt:lpstr>
      <vt:lpstr>Courier New</vt:lpstr>
      <vt:lpstr>Symbol</vt:lpstr>
      <vt:lpstr>Times New Roman</vt:lpstr>
      <vt:lpstr>Wingdings</vt:lpstr>
      <vt:lpstr>Parallaxis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Tündérke</dc:creator>
  <cp:lastModifiedBy>Tündérke</cp:lastModifiedBy>
  <cp:revision>311</cp:revision>
  <dcterms:created xsi:type="dcterms:W3CDTF">2018-07-31T16:18:17Z</dcterms:created>
  <dcterms:modified xsi:type="dcterms:W3CDTF">2018-08-26T08:12:55Z</dcterms:modified>
</cp:coreProperties>
</file>